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 id="266"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396D"/>
    <a:srgbClr val="A34D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418BB9-9A52-4CC4-97B6-2C5C50EAE52E}" v="15" dt="2026-08-14T01:52:17.6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1" d="100"/>
          <a:sy n="61" d="100"/>
        </p:scale>
        <p:origin x="102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d Stites" userId="3c987ca2e8d2fe8e" providerId="LiveId" clId="{AF106434-EFC5-4A15-85C6-88C9E7C7D013}"/>
    <pc:docChg chg="undo custSel addSld delSld modSld">
      <pc:chgData name="Ted Stites" userId="3c987ca2e8d2fe8e" providerId="LiveId" clId="{AF106434-EFC5-4A15-85C6-88C9E7C7D013}" dt="2026-08-14T12:47:00.977" v="10025" actId="20577"/>
      <pc:docMkLst>
        <pc:docMk/>
      </pc:docMkLst>
      <pc:sldChg chg="addSp modSp mod">
        <pc:chgData name="Ted Stites" userId="3c987ca2e8d2fe8e" providerId="LiveId" clId="{AF106434-EFC5-4A15-85C6-88C9E7C7D013}" dt="2026-08-14T02:23:37.709" v="9670" actId="20577"/>
        <pc:sldMkLst>
          <pc:docMk/>
          <pc:sldMk cId="203719045" sldId="256"/>
        </pc:sldMkLst>
        <pc:spChg chg="add">
          <ac:chgData name="Ted Stites" userId="3c987ca2e8d2fe8e" providerId="LiveId" clId="{AF106434-EFC5-4A15-85C6-88C9E7C7D013}" dt="2026-08-13T21:35:51.722" v="3553" actId="22"/>
          <ac:spMkLst>
            <pc:docMk/>
            <pc:sldMk cId="203719045" sldId="256"/>
            <ac:spMk id="3" creationId="{E272D713-2F49-A49E-704C-E2505DA45707}"/>
          </ac:spMkLst>
        </pc:spChg>
        <pc:spChg chg="mod">
          <ac:chgData name="Ted Stites" userId="3c987ca2e8d2fe8e" providerId="LiveId" clId="{AF106434-EFC5-4A15-85C6-88C9E7C7D013}" dt="2026-08-14T02:23:37.709" v="9670" actId="20577"/>
          <ac:spMkLst>
            <pc:docMk/>
            <pc:sldMk cId="203719045" sldId="256"/>
            <ac:spMk id="9" creationId="{B9090AA7-1FFE-5F26-AE7D-E5496A75E7D9}"/>
          </ac:spMkLst>
        </pc:spChg>
      </pc:sldChg>
      <pc:sldChg chg="modSp mod">
        <pc:chgData name="Ted Stites" userId="3c987ca2e8d2fe8e" providerId="LiveId" clId="{AF106434-EFC5-4A15-85C6-88C9E7C7D013}" dt="2026-08-14T12:45:33.864" v="9979" actId="1076"/>
        <pc:sldMkLst>
          <pc:docMk/>
          <pc:sldMk cId="2509024920" sldId="257"/>
        </pc:sldMkLst>
        <pc:spChg chg="mod">
          <ac:chgData name="Ted Stites" userId="3c987ca2e8d2fe8e" providerId="LiveId" clId="{AF106434-EFC5-4A15-85C6-88C9E7C7D013}" dt="2026-08-13T21:36:22.500" v="3563" actId="20577"/>
          <ac:spMkLst>
            <pc:docMk/>
            <pc:sldMk cId="2509024920" sldId="257"/>
            <ac:spMk id="2" creationId="{A941D002-2456-FB49-AA27-75B1C7087874}"/>
          </ac:spMkLst>
        </pc:spChg>
        <pc:spChg chg="mod">
          <ac:chgData name="Ted Stites" userId="3c987ca2e8d2fe8e" providerId="LiveId" clId="{AF106434-EFC5-4A15-85C6-88C9E7C7D013}" dt="2026-08-14T12:45:33.864" v="9979" actId="1076"/>
          <ac:spMkLst>
            <pc:docMk/>
            <pc:sldMk cId="2509024920" sldId="257"/>
            <ac:spMk id="9" creationId="{D1D704A2-E57E-46EC-5347-0488F4651A90}"/>
          </ac:spMkLst>
        </pc:spChg>
      </pc:sldChg>
      <pc:sldChg chg="modSp mod">
        <pc:chgData name="Ted Stites" userId="3c987ca2e8d2fe8e" providerId="LiveId" clId="{AF106434-EFC5-4A15-85C6-88C9E7C7D013}" dt="2026-08-14T02:14:07.201" v="9578" actId="179"/>
        <pc:sldMkLst>
          <pc:docMk/>
          <pc:sldMk cId="1816714605" sldId="258"/>
        </pc:sldMkLst>
        <pc:spChg chg="mod">
          <ac:chgData name="Ted Stites" userId="3c987ca2e8d2fe8e" providerId="LiveId" clId="{AF106434-EFC5-4A15-85C6-88C9E7C7D013}" dt="2026-08-13T21:46:35.255" v="4439" actId="20577"/>
          <ac:spMkLst>
            <pc:docMk/>
            <pc:sldMk cId="1816714605" sldId="258"/>
            <ac:spMk id="2" creationId="{39FD1EEB-4467-958B-07BC-2FD0C471D0AC}"/>
          </ac:spMkLst>
        </pc:spChg>
        <pc:spChg chg="mod">
          <ac:chgData name="Ted Stites" userId="3c987ca2e8d2fe8e" providerId="LiveId" clId="{AF106434-EFC5-4A15-85C6-88C9E7C7D013}" dt="2026-08-14T02:14:07.201" v="9578" actId="179"/>
          <ac:spMkLst>
            <pc:docMk/>
            <pc:sldMk cId="1816714605" sldId="258"/>
            <ac:spMk id="9" creationId="{0751D391-E4EB-05CD-400B-A4171CD3B3E0}"/>
          </ac:spMkLst>
        </pc:spChg>
      </pc:sldChg>
      <pc:sldChg chg="addSp delSp modSp mod">
        <pc:chgData name="Ted Stites" userId="3c987ca2e8d2fe8e" providerId="LiveId" clId="{AF106434-EFC5-4A15-85C6-88C9E7C7D013}" dt="2026-08-14T02:16:36.769" v="9638" actId="6549"/>
        <pc:sldMkLst>
          <pc:docMk/>
          <pc:sldMk cId="3434681021" sldId="259"/>
        </pc:sldMkLst>
        <pc:spChg chg="mod">
          <ac:chgData name="Ted Stites" userId="3c987ca2e8d2fe8e" providerId="LiveId" clId="{AF106434-EFC5-4A15-85C6-88C9E7C7D013}" dt="2026-08-13T21:56:08.334" v="4646" actId="20577"/>
          <ac:spMkLst>
            <pc:docMk/>
            <pc:sldMk cId="3434681021" sldId="259"/>
            <ac:spMk id="2" creationId="{06478D53-3F69-163A-48A8-D816AAD28238}"/>
          </ac:spMkLst>
        </pc:spChg>
        <pc:spChg chg="add del mod">
          <ac:chgData name="Ted Stites" userId="3c987ca2e8d2fe8e" providerId="LiveId" clId="{AF106434-EFC5-4A15-85C6-88C9E7C7D013}" dt="2026-08-14T01:35:14.052" v="7057" actId="478"/>
          <ac:spMkLst>
            <pc:docMk/>
            <pc:sldMk cId="3434681021" sldId="259"/>
            <ac:spMk id="4" creationId="{DDCF5C1B-5FF3-D5C5-54CB-6A0ED07906F3}"/>
          </ac:spMkLst>
        </pc:spChg>
        <pc:spChg chg="add del mod">
          <ac:chgData name="Ted Stites" userId="3c987ca2e8d2fe8e" providerId="LiveId" clId="{AF106434-EFC5-4A15-85C6-88C9E7C7D013}" dt="2026-08-14T01:35:14.052" v="7057" actId="478"/>
          <ac:spMkLst>
            <pc:docMk/>
            <pc:sldMk cId="3434681021" sldId="259"/>
            <ac:spMk id="8" creationId="{3FEAD3CB-0D5F-21A8-F307-2BB3633A6510}"/>
          </ac:spMkLst>
        </pc:spChg>
        <pc:spChg chg="mod">
          <ac:chgData name="Ted Stites" userId="3c987ca2e8d2fe8e" providerId="LiveId" clId="{AF106434-EFC5-4A15-85C6-88C9E7C7D013}" dt="2026-08-14T02:16:36.769" v="9638" actId="6549"/>
          <ac:spMkLst>
            <pc:docMk/>
            <pc:sldMk cId="3434681021" sldId="259"/>
            <ac:spMk id="9" creationId="{48CF8E4F-C874-D2A5-F1B3-8B0CFC61493F}"/>
          </ac:spMkLst>
        </pc:spChg>
        <pc:spChg chg="add del mod">
          <ac:chgData name="Ted Stites" userId="3c987ca2e8d2fe8e" providerId="LiveId" clId="{AF106434-EFC5-4A15-85C6-88C9E7C7D013}" dt="2026-08-14T01:35:09.693" v="7056" actId="478"/>
          <ac:spMkLst>
            <pc:docMk/>
            <pc:sldMk cId="3434681021" sldId="259"/>
            <ac:spMk id="12" creationId="{2FDAC1EC-8868-ADE1-FF18-90B30561FED6}"/>
          </ac:spMkLst>
        </pc:spChg>
        <pc:spChg chg="add del mod">
          <ac:chgData name="Ted Stites" userId="3c987ca2e8d2fe8e" providerId="LiveId" clId="{AF106434-EFC5-4A15-85C6-88C9E7C7D013}" dt="2026-08-14T01:24:17.596" v="6469" actId="478"/>
          <ac:spMkLst>
            <pc:docMk/>
            <pc:sldMk cId="3434681021" sldId="259"/>
            <ac:spMk id="14" creationId="{FE2C9C6D-17C6-7C72-EDB2-6FABA8878A5C}"/>
          </ac:spMkLst>
        </pc:spChg>
        <pc:spChg chg="add del mod">
          <ac:chgData name="Ted Stites" userId="3c987ca2e8d2fe8e" providerId="LiveId" clId="{AF106434-EFC5-4A15-85C6-88C9E7C7D013}" dt="2026-08-14T01:24:13.813" v="6468" actId="478"/>
          <ac:spMkLst>
            <pc:docMk/>
            <pc:sldMk cId="3434681021" sldId="259"/>
            <ac:spMk id="16" creationId="{FE247B28-5595-A600-45AC-5D8821BCE2AF}"/>
          </ac:spMkLst>
        </pc:spChg>
        <pc:spChg chg="add del mod">
          <ac:chgData name="Ted Stites" userId="3c987ca2e8d2fe8e" providerId="LiveId" clId="{AF106434-EFC5-4A15-85C6-88C9E7C7D013}" dt="2026-08-14T01:24:13.813" v="6468" actId="478"/>
          <ac:spMkLst>
            <pc:docMk/>
            <pc:sldMk cId="3434681021" sldId="259"/>
            <ac:spMk id="18" creationId="{F2756885-B14A-73CC-0F1D-51558B778021}"/>
          </ac:spMkLst>
        </pc:spChg>
        <pc:spChg chg="add del mod">
          <ac:chgData name="Ted Stites" userId="3c987ca2e8d2fe8e" providerId="LiveId" clId="{AF106434-EFC5-4A15-85C6-88C9E7C7D013}" dt="2026-08-14T01:24:13.813" v="6468" actId="478"/>
          <ac:spMkLst>
            <pc:docMk/>
            <pc:sldMk cId="3434681021" sldId="259"/>
            <ac:spMk id="20" creationId="{BAF9ED6B-D19B-F7E8-257D-026B313B0A45}"/>
          </ac:spMkLst>
        </pc:spChg>
        <pc:spChg chg="add del mod">
          <ac:chgData name="Ted Stites" userId="3c987ca2e8d2fe8e" providerId="LiveId" clId="{AF106434-EFC5-4A15-85C6-88C9E7C7D013}" dt="2026-08-14T01:35:09.693" v="7056" actId="478"/>
          <ac:spMkLst>
            <pc:docMk/>
            <pc:sldMk cId="3434681021" sldId="259"/>
            <ac:spMk id="25" creationId="{BF016CC4-7459-BA04-65CA-6E3AC2C91445}"/>
          </ac:spMkLst>
        </pc:spChg>
        <pc:spChg chg="add del mod">
          <ac:chgData name="Ted Stites" userId="3c987ca2e8d2fe8e" providerId="LiveId" clId="{AF106434-EFC5-4A15-85C6-88C9E7C7D013}" dt="2026-08-14T01:35:09.693" v="7056" actId="478"/>
          <ac:spMkLst>
            <pc:docMk/>
            <pc:sldMk cId="3434681021" sldId="259"/>
            <ac:spMk id="27" creationId="{587A8E2B-C994-A360-E33B-2817719FBD33}"/>
          </ac:spMkLst>
        </pc:spChg>
        <pc:spChg chg="add del mod">
          <ac:chgData name="Ted Stites" userId="3c987ca2e8d2fe8e" providerId="LiveId" clId="{AF106434-EFC5-4A15-85C6-88C9E7C7D013}" dt="2026-08-14T01:35:09.693" v="7056" actId="478"/>
          <ac:spMkLst>
            <pc:docMk/>
            <pc:sldMk cId="3434681021" sldId="259"/>
            <ac:spMk id="29" creationId="{2EDEA64A-87AF-D954-695A-0C0FA2B67A8A}"/>
          </ac:spMkLst>
        </pc:spChg>
        <pc:spChg chg="add mod">
          <ac:chgData name="Ted Stites" userId="3c987ca2e8d2fe8e" providerId="LiveId" clId="{AF106434-EFC5-4A15-85C6-88C9E7C7D013}" dt="2026-08-14T01:33:15.603" v="7030" actId="1076"/>
          <ac:spMkLst>
            <pc:docMk/>
            <pc:sldMk cId="3434681021" sldId="259"/>
            <ac:spMk id="31" creationId="{9C4A45AA-99E1-AA4E-3A8E-70E10C83FDB2}"/>
          </ac:spMkLst>
        </pc:spChg>
        <pc:spChg chg="add del mod">
          <ac:chgData name="Ted Stites" userId="3c987ca2e8d2fe8e" providerId="LiveId" clId="{AF106434-EFC5-4A15-85C6-88C9E7C7D013}" dt="2026-08-14T01:35:09.693" v="7056" actId="478"/>
          <ac:spMkLst>
            <pc:docMk/>
            <pc:sldMk cId="3434681021" sldId="259"/>
            <ac:spMk id="33" creationId="{45EFF344-C08B-C7BF-307F-24B1C682C95C}"/>
          </ac:spMkLst>
        </pc:spChg>
        <pc:spChg chg="add del mod">
          <ac:chgData name="Ted Stites" userId="3c987ca2e8d2fe8e" providerId="LiveId" clId="{AF106434-EFC5-4A15-85C6-88C9E7C7D013}" dt="2026-08-14T01:35:09.693" v="7056" actId="478"/>
          <ac:spMkLst>
            <pc:docMk/>
            <pc:sldMk cId="3434681021" sldId="259"/>
            <ac:spMk id="35" creationId="{6349F40D-6C21-0CBB-8CAD-923B99E8FBAC}"/>
          </ac:spMkLst>
        </pc:spChg>
        <pc:spChg chg="add del mod">
          <ac:chgData name="Ted Stites" userId="3c987ca2e8d2fe8e" providerId="LiveId" clId="{AF106434-EFC5-4A15-85C6-88C9E7C7D013}" dt="2026-08-14T01:35:09.693" v="7056" actId="478"/>
          <ac:spMkLst>
            <pc:docMk/>
            <pc:sldMk cId="3434681021" sldId="259"/>
            <ac:spMk id="38" creationId="{DC3D18B1-41CA-84DE-7B9F-77A777D9F1A8}"/>
          </ac:spMkLst>
        </pc:spChg>
        <pc:spChg chg="add mod">
          <ac:chgData name="Ted Stites" userId="3c987ca2e8d2fe8e" providerId="LiveId" clId="{AF106434-EFC5-4A15-85C6-88C9E7C7D013}" dt="2026-08-14T01:33:15.603" v="7030" actId="1076"/>
          <ac:spMkLst>
            <pc:docMk/>
            <pc:sldMk cId="3434681021" sldId="259"/>
            <ac:spMk id="40" creationId="{ECDDC76D-FF46-62D5-94B0-0AB0068E98F7}"/>
          </ac:spMkLst>
        </pc:spChg>
        <pc:spChg chg="add del mod">
          <ac:chgData name="Ted Stites" userId="3c987ca2e8d2fe8e" providerId="LiveId" clId="{AF106434-EFC5-4A15-85C6-88C9E7C7D013}" dt="2026-08-14T01:28:21.472" v="6720" actId="478"/>
          <ac:spMkLst>
            <pc:docMk/>
            <pc:sldMk cId="3434681021" sldId="259"/>
            <ac:spMk id="42" creationId="{2FFE80B2-FB73-192A-E4C5-BAA725318078}"/>
          </ac:spMkLst>
        </pc:spChg>
        <pc:spChg chg="add del mod">
          <ac:chgData name="Ted Stites" userId="3c987ca2e8d2fe8e" providerId="LiveId" clId="{AF106434-EFC5-4A15-85C6-88C9E7C7D013}" dt="2026-08-14T01:28:21.472" v="6720" actId="478"/>
          <ac:spMkLst>
            <pc:docMk/>
            <pc:sldMk cId="3434681021" sldId="259"/>
            <ac:spMk id="44" creationId="{E09EE799-C14E-0C4C-1E9B-5047B861D40A}"/>
          </ac:spMkLst>
        </pc:spChg>
        <pc:spChg chg="add del mod">
          <ac:chgData name="Ted Stites" userId="3c987ca2e8d2fe8e" providerId="LiveId" clId="{AF106434-EFC5-4A15-85C6-88C9E7C7D013}" dt="2026-08-14T01:35:09.693" v="7056" actId="478"/>
          <ac:spMkLst>
            <pc:docMk/>
            <pc:sldMk cId="3434681021" sldId="259"/>
            <ac:spMk id="46" creationId="{43F7DBDF-30E2-FFEE-558A-273904BB2937}"/>
          </ac:spMkLst>
        </pc:spChg>
        <pc:spChg chg="add del mod">
          <ac:chgData name="Ted Stites" userId="3c987ca2e8d2fe8e" providerId="LiveId" clId="{AF106434-EFC5-4A15-85C6-88C9E7C7D013}" dt="2026-08-14T01:35:09.693" v="7056" actId="478"/>
          <ac:spMkLst>
            <pc:docMk/>
            <pc:sldMk cId="3434681021" sldId="259"/>
            <ac:spMk id="49" creationId="{AF34D845-4543-CC4F-685C-281428FE68A7}"/>
          </ac:spMkLst>
        </pc:spChg>
        <pc:spChg chg="add del mod">
          <ac:chgData name="Ted Stites" userId="3c987ca2e8d2fe8e" providerId="LiveId" clId="{AF106434-EFC5-4A15-85C6-88C9E7C7D013}" dt="2026-08-14T01:35:09.693" v="7056" actId="478"/>
          <ac:spMkLst>
            <pc:docMk/>
            <pc:sldMk cId="3434681021" sldId="259"/>
            <ac:spMk id="51" creationId="{5316A280-96DD-4977-1E94-B674BA0F708F}"/>
          </ac:spMkLst>
        </pc:spChg>
        <pc:spChg chg="add del mod">
          <ac:chgData name="Ted Stites" userId="3c987ca2e8d2fe8e" providerId="LiveId" clId="{AF106434-EFC5-4A15-85C6-88C9E7C7D013}" dt="2026-08-14T01:35:04.795" v="7055"/>
          <ac:spMkLst>
            <pc:docMk/>
            <pc:sldMk cId="3434681021" sldId="259"/>
            <ac:spMk id="52" creationId="{07DAB19A-D537-F2B6-F9A2-88502EB549F2}"/>
          </ac:spMkLst>
        </pc:spChg>
        <pc:cxnChg chg="mod">
          <ac:chgData name="Ted Stites" userId="3c987ca2e8d2fe8e" providerId="LiveId" clId="{AF106434-EFC5-4A15-85C6-88C9E7C7D013}" dt="2026-08-14T01:32:38.640" v="7026" actId="1076"/>
          <ac:cxnSpMkLst>
            <pc:docMk/>
            <pc:sldMk cId="3434681021" sldId="259"/>
            <ac:cxnSpMk id="7" creationId="{487A3F3E-D00B-FCFA-BC52-1B5E610531C0}"/>
          </ac:cxnSpMkLst>
        </pc:cxnChg>
        <pc:cxnChg chg="add del mod">
          <ac:chgData name="Ted Stites" userId="3c987ca2e8d2fe8e" providerId="LiveId" clId="{AF106434-EFC5-4A15-85C6-88C9E7C7D013}" dt="2026-08-14T01:24:13.813" v="6468" actId="478"/>
          <ac:cxnSpMkLst>
            <pc:docMk/>
            <pc:sldMk cId="3434681021" sldId="259"/>
            <ac:cxnSpMk id="10" creationId="{E5A5E183-5C5B-947C-3F3B-F6FDF141926B}"/>
          </ac:cxnSpMkLst>
        </pc:cxnChg>
        <pc:cxnChg chg="add del mod">
          <ac:chgData name="Ted Stites" userId="3c987ca2e8d2fe8e" providerId="LiveId" clId="{AF106434-EFC5-4A15-85C6-88C9E7C7D013}" dt="2026-08-14T01:24:13.813" v="6468" actId="478"/>
          <ac:cxnSpMkLst>
            <pc:docMk/>
            <pc:sldMk cId="3434681021" sldId="259"/>
            <ac:cxnSpMk id="11" creationId="{569CE6DD-2914-7333-8A97-E8F46CB1519D}"/>
          </ac:cxnSpMkLst>
        </pc:cxnChg>
        <pc:cxnChg chg="add del mod">
          <ac:chgData name="Ted Stites" userId="3c987ca2e8d2fe8e" providerId="LiveId" clId="{AF106434-EFC5-4A15-85C6-88C9E7C7D013}" dt="2026-08-14T01:24:13.813" v="6468" actId="478"/>
          <ac:cxnSpMkLst>
            <pc:docMk/>
            <pc:sldMk cId="3434681021" sldId="259"/>
            <ac:cxnSpMk id="21" creationId="{1BEAA4FF-5C04-F63C-4823-6BD0903C4F82}"/>
          </ac:cxnSpMkLst>
        </pc:cxnChg>
        <pc:cxnChg chg="add del mod">
          <ac:chgData name="Ted Stites" userId="3c987ca2e8d2fe8e" providerId="LiveId" clId="{AF106434-EFC5-4A15-85C6-88C9E7C7D013}" dt="2026-08-14T01:24:13.813" v="6468" actId="478"/>
          <ac:cxnSpMkLst>
            <pc:docMk/>
            <pc:sldMk cId="3434681021" sldId="259"/>
            <ac:cxnSpMk id="22" creationId="{01D3938D-F940-E8BC-8200-6BCBE96F3646}"/>
          </ac:cxnSpMkLst>
        </pc:cxnChg>
        <pc:cxnChg chg="add del mod">
          <ac:chgData name="Ted Stites" userId="3c987ca2e8d2fe8e" providerId="LiveId" clId="{AF106434-EFC5-4A15-85C6-88C9E7C7D013}" dt="2026-08-14T01:24:13.813" v="6468" actId="478"/>
          <ac:cxnSpMkLst>
            <pc:docMk/>
            <pc:sldMk cId="3434681021" sldId="259"/>
            <ac:cxnSpMk id="23" creationId="{1E1E962C-0EC9-05D0-D675-BAEBDE25CD4A}"/>
          </ac:cxnSpMkLst>
        </pc:cxnChg>
        <pc:cxnChg chg="add mod">
          <ac:chgData name="Ted Stites" userId="3c987ca2e8d2fe8e" providerId="LiveId" clId="{AF106434-EFC5-4A15-85C6-88C9E7C7D013}" dt="2026-08-14T01:33:15.603" v="7030" actId="1076"/>
          <ac:cxnSpMkLst>
            <pc:docMk/>
            <pc:sldMk cId="3434681021" sldId="259"/>
            <ac:cxnSpMk id="36" creationId="{8F344890-8474-C400-4904-152F05474712}"/>
          </ac:cxnSpMkLst>
        </pc:cxnChg>
      </pc:sldChg>
      <pc:sldChg chg="delSp modSp del mod">
        <pc:chgData name="Ted Stites" userId="3c987ca2e8d2fe8e" providerId="LiveId" clId="{AF106434-EFC5-4A15-85C6-88C9E7C7D013}" dt="2026-08-14T02:00:35.712" v="8867" actId="47"/>
        <pc:sldMkLst>
          <pc:docMk/>
          <pc:sldMk cId="1418426649" sldId="260"/>
        </pc:sldMkLst>
        <pc:spChg chg="mod">
          <ac:chgData name="Ted Stites" userId="3c987ca2e8d2fe8e" providerId="LiveId" clId="{AF106434-EFC5-4A15-85C6-88C9E7C7D013}" dt="2026-08-13T22:35:44.202" v="4896" actId="20577"/>
          <ac:spMkLst>
            <pc:docMk/>
            <pc:sldMk cId="1418426649" sldId="260"/>
            <ac:spMk id="2" creationId="{CF9E5130-2ECF-409F-36C6-D7E81C41C5AD}"/>
          </ac:spMkLst>
        </pc:spChg>
        <pc:spChg chg="del">
          <ac:chgData name="Ted Stites" userId="3c987ca2e8d2fe8e" providerId="LiveId" clId="{AF106434-EFC5-4A15-85C6-88C9E7C7D013}" dt="2026-08-13T22:35:56.026" v="4919" actId="478"/>
          <ac:spMkLst>
            <pc:docMk/>
            <pc:sldMk cId="1418426649" sldId="260"/>
            <ac:spMk id="3" creationId="{5DDD3323-B9CF-22D1-EBD1-3CF5AA1313A0}"/>
          </ac:spMkLst>
        </pc:spChg>
        <pc:spChg chg="del">
          <ac:chgData name="Ted Stites" userId="3c987ca2e8d2fe8e" providerId="LiveId" clId="{AF106434-EFC5-4A15-85C6-88C9E7C7D013}" dt="2026-08-13T22:35:56.026" v="4919" actId="478"/>
          <ac:spMkLst>
            <pc:docMk/>
            <pc:sldMk cId="1418426649" sldId="260"/>
            <ac:spMk id="4" creationId="{FB0C8188-09A8-773E-E8D4-A8233BC5C164}"/>
          </ac:spMkLst>
        </pc:spChg>
        <pc:spChg chg="mod">
          <ac:chgData name="Ted Stites" userId="3c987ca2e8d2fe8e" providerId="LiveId" clId="{AF106434-EFC5-4A15-85C6-88C9E7C7D013}" dt="2026-08-13T22:52:19.958" v="5362" actId="20577"/>
          <ac:spMkLst>
            <pc:docMk/>
            <pc:sldMk cId="1418426649" sldId="260"/>
            <ac:spMk id="9" creationId="{DEA7B7AF-738B-FA8E-9925-7A63B1E80472}"/>
          </ac:spMkLst>
        </pc:spChg>
      </pc:sldChg>
      <pc:sldChg chg="addSp modSp mod">
        <pc:chgData name="Ted Stites" userId="3c987ca2e8d2fe8e" providerId="LiveId" clId="{AF106434-EFC5-4A15-85C6-88C9E7C7D013}" dt="2026-08-14T12:47:00.977" v="10025" actId="20577"/>
        <pc:sldMkLst>
          <pc:docMk/>
          <pc:sldMk cId="2545575010" sldId="261"/>
        </pc:sldMkLst>
        <pc:spChg chg="mod">
          <ac:chgData name="Ted Stites" userId="3c987ca2e8d2fe8e" providerId="LiveId" clId="{AF106434-EFC5-4A15-85C6-88C9E7C7D013}" dt="2026-08-14T02:02:53.135" v="9004" actId="20577"/>
          <ac:spMkLst>
            <pc:docMk/>
            <pc:sldMk cId="2545575010" sldId="261"/>
            <ac:spMk id="2" creationId="{571E17A2-8A53-96A8-CBA6-29E330A77FEA}"/>
          </ac:spMkLst>
        </pc:spChg>
        <pc:spChg chg="mod">
          <ac:chgData name="Ted Stites" userId="3c987ca2e8d2fe8e" providerId="LiveId" clId="{AF106434-EFC5-4A15-85C6-88C9E7C7D013}" dt="2026-08-14T02:04:55.116" v="9342" actId="1076"/>
          <ac:spMkLst>
            <pc:docMk/>
            <pc:sldMk cId="2545575010" sldId="261"/>
            <ac:spMk id="3" creationId="{3DCDFA99-ADF6-06C0-9E3E-EAF050E5BDCB}"/>
          </ac:spMkLst>
        </pc:spChg>
        <pc:spChg chg="add mod">
          <ac:chgData name="Ted Stites" userId="3c987ca2e8d2fe8e" providerId="LiveId" clId="{AF106434-EFC5-4A15-85C6-88C9E7C7D013}" dt="2026-08-14T12:45:43.722" v="9980" actId="1076"/>
          <ac:spMkLst>
            <pc:docMk/>
            <pc:sldMk cId="2545575010" sldId="261"/>
            <ac:spMk id="8" creationId="{5D117FD2-5849-DAFB-FD15-66712566CA2C}"/>
          </ac:spMkLst>
        </pc:spChg>
        <pc:graphicFrameChg chg="add mod modGraphic">
          <ac:chgData name="Ted Stites" userId="3c987ca2e8d2fe8e" providerId="LiveId" clId="{AF106434-EFC5-4A15-85C6-88C9E7C7D013}" dt="2026-08-14T12:47:00.977" v="10025" actId="20577"/>
          <ac:graphicFrameMkLst>
            <pc:docMk/>
            <pc:sldMk cId="2545575010" sldId="261"/>
            <ac:graphicFrameMk id="4" creationId="{015F35F1-C3BD-0383-8DCB-EEC5293415B7}"/>
          </ac:graphicFrameMkLst>
        </pc:graphicFrameChg>
      </pc:sldChg>
      <pc:sldChg chg="modSp del mod">
        <pc:chgData name="Ted Stites" userId="3c987ca2e8d2fe8e" providerId="LiveId" clId="{AF106434-EFC5-4A15-85C6-88C9E7C7D013}" dt="2026-08-14T02:11:14.417" v="9527" actId="47"/>
        <pc:sldMkLst>
          <pc:docMk/>
          <pc:sldMk cId="9888554" sldId="262"/>
        </pc:sldMkLst>
        <pc:spChg chg="mod">
          <ac:chgData name="Ted Stites" userId="3c987ca2e8d2fe8e" providerId="LiveId" clId="{AF106434-EFC5-4A15-85C6-88C9E7C7D013}" dt="2026-08-13T22:43:18.792" v="5156" actId="20577"/>
          <ac:spMkLst>
            <pc:docMk/>
            <pc:sldMk cId="9888554" sldId="262"/>
            <ac:spMk id="2" creationId="{40279B5A-081C-D28B-4B15-27FCC2C41AB9}"/>
          </ac:spMkLst>
        </pc:spChg>
      </pc:sldChg>
      <pc:sldChg chg="add del">
        <pc:chgData name="Ted Stites" userId="3c987ca2e8d2fe8e" providerId="LiveId" clId="{AF106434-EFC5-4A15-85C6-88C9E7C7D013}" dt="2026-08-14T01:59:49.697" v="8841" actId="47"/>
        <pc:sldMkLst>
          <pc:docMk/>
          <pc:sldMk cId="402750245" sldId="263"/>
        </pc:sldMkLst>
      </pc:sldChg>
      <pc:sldChg chg="addSp modSp add del mod">
        <pc:chgData name="Ted Stites" userId="3c987ca2e8d2fe8e" providerId="LiveId" clId="{AF106434-EFC5-4A15-85C6-88C9E7C7D013}" dt="2026-08-14T01:59:42.576" v="8840" actId="47"/>
        <pc:sldMkLst>
          <pc:docMk/>
          <pc:sldMk cId="3337832590" sldId="264"/>
        </pc:sldMkLst>
        <pc:spChg chg="add mod">
          <ac:chgData name="Ted Stites" userId="3c987ca2e8d2fe8e" providerId="LiveId" clId="{AF106434-EFC5-4A15-85C6-88C9E7C7D013}" dt="2026-08-14T01:47:25.092" v="7943" actId="1076"/>
          <ac:spMkLst>
            <pc:docMk/>
            <pc:sldMk cId="3337832590" sldId="264"/>
            <ac:spMk id="3" creationId="{2AB87D1E-2320-3E49-7928-64B7555C436E}"/>
          </ac:spMkLst>
        </pc:spChg>
        <pc:spChg chg="ord">
          <ac:chgData name="Ted Stites" userId="3c987ca2e8d2fe8e" providerId="LiveId" clId="{AF106434-EFC5-4A15-85C6-88C9E7C7D013}" dt="2026-08-14T01:39:38.289" v="7515" actId="166"/>
          <ac:spMkLst>
            <pc:docMk/>
            <pc:sldMk cId="3337832590" sldId="264"/>
            <ac:spMk id="4" creationId="{54EB0923-B282-97D1-DE90-FA4270668CEF}"/>
          </ac:spMkLst>
        </pc:spChg>
        <pc:spChg chg="add mod">
          <ac:chgData name="Ted Stites" userId="3c987ca2e8d2fe8e" providerId="LiveId" clId="{AF106434-EFC5-4A15-85C6-88C9E7C7D013}" dt="2026-08-14T01:41:05.192" v="7521" actId="14100"/>
          <ac:spMkLst>
            <pc:docMk/>
            <pc:sldMk cId="3337832590" sldId="264"/>
            <ac:spMk id="10" creationId="{F34B6C75-7B78-43EB-C822-A8040A275801}"/>
          </ac:spMkLst>
        </pc:spChg>
        <pc:spChg chg="ord">
          <ac:chgData name="Ted Stites" userId="3c987ca2e8d2fe8e" providerId="LiveId" clId="{AF106434-EFC5-4A15-85C6-88C9E7C7D013}" dt="2026-08-14T01:39:26.254" v="7514" actId="166"/>
          <ac:spMkLst>
            <pc:docMk/>
            <pc:sldMk cId="3337832590" sldId="264"/>
            <ac:spMk id="12" creationId="{6E65AE8D-E6A9-29BB-56D9-8050CD9C8E72}"/>
          </ac:spMkLst>
        </pc:spChg>
        <pc:spChg chg="add mod">
          <ac:chgData name="Ted Stites" userId="3c987ca2e8d2fe8e" providerId="LiveId" clId="{AF106434-EFC5-4A15-85C6-88C9E7C7D013}" dt="2026-08-14T01:54:24.744" v="8801" actId="1076"/>
          <ac:spMkLst>
            <pc:docMk/>
            <pc:sldMk cId="3337832590" sldId="264"/>
            <ac:spMk id="13" creationId="{3859B58F-8281-2494-89C8-C2ABF4999B35}"/>
          </ac:spMkLst>
        </pc:spChg>
        <pc:spChg chg="ord">
          <ac:chgData name="Ted Stites" userId="3c987ca2e8d2fe8e" providerId="LiveId" clId="{AF106434-EFC5-4A15-85C6-88C9E7C7D013}" dt="2026-08-14T01:39:26.254" v="7514" actId="166"/>
          <ac:spMkLst>
            <pc:docMk/>
            <pc:sldMk cId="3337832590" sldId="264"/>
            <ac:spMk id="25" creationId="{4C58DCD0-9F9F-7B3A-D173-AF8E52B749FF}"/>
          </ac:spMkLst>
        </pc:spChg>
        <pc:spChg chg="mod ord">
          <ac:chgData name="Ted Stites" userId="3c987ca2e8d2fe8e" providerId="LiveId" clId="{AF106434-EFC5-4A15-85C6-88C9E7C7D013}" dt="2026-08-14T01:41:32.986" v="7524" actId="207"/>
          <ac:spMkLst>
            <pc:docMk/>
            <pc:sldMk cId="3337832590" sldId="264"/>
            <ac:spMk id="27" creationId="{75B3B6F6-8281-96B4-5A3C-8544CEAE80C4}"/>
          </ac:spMkLst>
        </pc:spChg>
        <pc:spChg chg="mod ord">
          <ac:chgData name="Ted Stites" userId="3c987ca2e8d2fe8e" providerId="LiveId" clId="{AF106434-EFC5-4A15-85C6-88C9E7C7D013}" dt="2026-08-14T01:41:32.986" v="7524" actId="207"/>
          <ac:spMkLst>
            <pc:docMk/>
            <pc:sldMk cId="3337832590" sldId="264"/>
            <ac:spMk id="29" creationId="{6A8C6113-98D1-1123-C2AD-61D39413C1D1}"/>
          </ac:spMkLst>
        </pc:spChg>
        <pc:spChg chg="mod">
          <ac:chgData name="Ted Stites" userId="3c987ca2e8d2fe8e" providerId="LiveId" clId="{AF106434-EFC5-4A15-85C6-88C9E7C7D013}" dt="2026-08-14T01:47:16.673" v="7942" actId="5793"/>
          <ac:spMkLst>
            <pc:docMk/>
            <pc:sldMk cId="3337832590" sldId="264"/>
            <ac:spMk id="31" creationId="{1E05B23B-1D97-95DD-0F0B-76254FAF233F}"/>
          </ac:spMkLst>
        </pc:spChg>
        <pc:spChg chg="mod ord">
          <ac:chgData name="Ted Stites" userId="3c987ca2e8d2fe8e" providerId="LiveId" clId="{AF106434-EFC5-4A15-85C6-88C9E7C7D013}" dt="2026-08-14T01:41:24.309" v="7523" actId="207"/>
          <ac:spMkLst>
            <pc:docMk/>
            <pc:sldMk cId="3337832590" sldId="264"/>
            <ac:spMk id="38" creationId="{1B6E4772-98EE-8E7E-1C1A-12286F5D8A61}"/>
          </ac:spMkLst>
        </pc:spChg>
        <pc:spChg chg="mod ord">
          <ac:chgData name="Ted Stites" userId="3c987ca2e8d2fe8e" providerId="LiveId" clId="{AF106434-EFC5-4A15-85C6-88C9E7C7D013}" dt="2026-08-14T01:41:20.045" v="7522" actId="207"/>
          <ac:spMkLst>
            <pc:docMk/>
            <pc:sldMk cId="3337832590" sldId="264"/>
            <ac:spMk id="51" creationId="{CDB775D7-0C8C-F088-16E7-426E272305BF}"/>
          </ac:spMkLst>
        </pc:spChg>
      </pc:sldChg>
      <pc:sldChg chg="add del">
        <pc:chgData name="Ted Stites" userId="3c987ca2e8d2fe8e" providerId="LiveId" clId="{AF106434-EFC5-4A15-85C6-88C9E7C7D013}" dt="2026-08-14T01:33:33.626" v="7032" actId="47"/>
        <pc:sldMkLst>
          <pc:docMk/>
          <pc:sldMk cId="3594382999" sldId="264"/>
        </pc:sldMkLst>
      </pc:sldChg>
      <pc:sldChg chg="addSp modSp add mod">
        <pc:chgData name="Ted Stites" userId="3c987ca2e8d2fe8e" providerId="LiveId" clId="{AF106434-EFC5-4A15-85C6-88C9E7C7D013}" dt="2026-08-14T01:56:34.114" v="8823" actId="1076"/>
        <pc:sldMkLst>
          <pc:docMk/>
          <pc:sldMk cId="3396352395" sldId="265"/>
        </pc:sldMkLst>
        <pc:spChg chg="mod">
          <ac:chgData name="Ted Stites" userId="3c987ca2e8d2fe8e" providerId="LiveId" clId="{AF106434-EFC5-4A15-85C6-88C9E7C7D013}" dt="2026-08-14T01:56:34.114" v="8823" actId="1076"/>
          <ac:spMkLst>
            <pc:docMk/>
            <pc:sldMk cId="3396352395" sldId="265"/>
            <ac:spMk id="4" creationId="{D0A142DC-FC29-B771-82CC-5C98E53090BE}"/>
          </ac:spMkLst>
        </pc:spChg>
        <pc:spChg chg="add mod">
          <ac:chgData name="Ted Stites" userId="3c987ca2e8d2fe8e" providerId="LiveId" clId="{AF106434-EFC5-4A15-85C6-88C9E7C7D013}" dt="2026-08-14T01:56:31.055" v="8822" actId="1076"/>
          <ac:spMkLst>
            <pc:docMk/>
            <pc:sldMk cId="3396352395" sldId="265"/>
            <ac:spMk id="6" creationId="{96B9D9DD-1528-B3C5-2F8B-67A31304DC87}"/>
          </ac:spMkLst>
        </pc:spChg>
        <pc:spChg chg="mod">
          <ac:chgData name="Ted Stites" userId="3c987ca2e8d2fe8e" providerId="LiveId" clId="{AF106434-EFC5-4A15-85C6-88C9E7C7D013}" dt="2026-08-14T01:39:06.216" v="7513" actId="1076"/>
          <ac:spMkLst>
            <pc:docMk/>
            <pc:sldMk cId="3396352395" sldId="265"/>
            <ac:spMk id="8" creationId="{AD4349E5-6DBF-8F6A-632A-01102EB6C7F7}"/>
          </ac:spMkLst>
        </pc:spChg>
        <pc:spChg chg="mod">
          <ac:chgData name="Ted Stites" userId="3c987ca2e8d2fe8e" providerId="LiveId" clId="{AF106434-EFC5-4A15-85C6-88C9E7C7D013}" dt="2026-08-14T01:39:06.216" v="7513" actId="1076"/>
          <ac:spMkLst>
            <pc:docMk/>
            <pc:sldMk cId="3396352395" sldId="265"/>
            <ac:spMk id="9" creationId="{314DEEB5-C3BB-C366-72A5-5C2F61DE7368}"/>
          </ac:spMkLst>
        </pc:spChg>
        <pc:spChg chg="mod">
          <ac:chgData name="Ted Stites" userId="3c987ca2e8d2fe8e" providerId="LiveId" clId="{AF106434-EFC5-4A15-85C6-88C9E7C7D013}" dt="2026-08-14T01:39:06.216" v="7513" actId="1076"/>
          <ac:spMkLst>
            <pc:docMk/>
            <pc:sldMk cId="3396352395" sldId="265"/>
            <ac:spMk id="12" creationId="{3BF67AAA-7F52-3D73-2ED0-D67253457F70}"/>
          </ac:spMkLst>
        </pc:spChg>
        <pc:spChg chg="mod">
          <ac:chgData name="Ted Stites" userId="3c987ca2e8d2fe8e" providerId="LiveId" clId="{AF106434-EFC5-4A15-85C6-88C9E7C7D013}" dt="2026-08-14T01:39:06.216" v="7513" actId="1076"/>
          <ac:spMkLst>
            <pc:docMk/>
            <pc:sldMk cId="3396352395" sldId="265"/>
            <ac:spMk id="25" creationId="{5C1E34B4-C844-DC1C-8E82-449941AD9975}"/>
          </ac:spMkLst>
        </pc:spChg>
        <pc:spChg chg="mod">
          <ac:chgData name="Ted Stites" userId="3c987ca2e8d2fe8e" providerId="LiveId" clId="{AF106434-EFC5-4A15-85C6-88C9E7C7D013}" dt="2026-08-14T01:56:31.055" v="8822" actId="1076"/>
          <ac:spMkLst>
            <pc:docMk/>
            <pc:sldMk cId="3396352395" sldId="265"/>
            <ac:spMk id="27" creationId="{CD40617D-5A42-3AB0-EAB3-42DEB4DCB495}"/>
          </ac:spMkLst>
        </pc:spChg>
        <pc:spChg chg="mod">
          <ac:chgData name="Ted Stites" userId="3c987ca2e8d2fe8e" providerId="LiveId" clId="{AF106434-EFC5-4A15-85C6-88C9E7C7D013}" dt="2026-08-14T01:56:31.055" v="8822" actId="1076"/>
          <ac:spMkLst>
            <pc:docMk/>
            <pc:sldMk cId="3396352395" sldId="265"/>
            <ac:spMk id="29" creationId="{90D169D4-055D-DCC7-FD06-57910956CA5E}"/>
          </ac:spMkLst>
        </pc:spChg>
        <pc:spChg chg="mod">
          <ac:chgData name="Ted Stites" userId="3c987ca2e8d2fe8e" providerId="LiveId" clId="{AF106434-EFC5-4A15-85C6-88C9E7C7D013}" dt="2026-08-14T01:56:31.055" v="8822" actId="1076"/>
          <ac:spMkLst>
            <pc:docMk/>
            <pc:sldMk cId="3396352395" sldId="265"/>
            <ac:spMk id="31" creationId="{7BF37967-6820-7B4D-7BAB-CA818D9DEB0E}"/>
          </ac:spMkLst>
        </pc:spChg>
        <pc:spChg chg="mod">
          <ac:chgData name="Ted Stites" userId="3c987ca2e8d2fe8e" providerId="LiveId" clId="{AF106434-EFC5-4A15-85C6-88C9E7C7D013}" dt="2026-08-14T01:56:31.055" v="8822" actId="1076"/>
          <ac:spMkLst>
            <pc:docMk/>
            <pc:sldMk cId="3396352395" sldId="265"/>
            <ac:spMk id="33" creationId="{AAF1636C-68E5-68FD-D20F-91AA0A5FB662}"/>
          </ac:spMkLst>
        </pc:spChg>
        <pc:spChg chg="mod">
          <ac:chgData name="Ted Stites" userId="3c987ca2e8d2fe8e" providerId="LiveId" clId="{AF106434-EFC5-4A15-85C6-88C9E7C7D013}" dt="2026-08-14T01:56:31.055" v="8822" actId="1076"/>
          <ac:spMkLst>
            <pc:docMk/>
            <pc:sldMk cId="3396352395" sldId="265"/>
            <ac:spMk id="35" creationId="{A9E424A5-EE2F-DAA7-E09E-872F13E5B770}"/>
          </ac:spMkLst>
        </pc:spChg>
        <pc:spChg chg="mod">
          <ac:chgData name="Ted Stites" userId="3c987ca2e8d2fe8e" providerId="LiveId" clId="{AF106434-EFC5-4A15-85C6-88C9E7C7D013}" dt="2026-08-14T01:56:31.055" v="8822" actId="1076"/>
          <ac:spMkLst>
            <pc:docMk/>
            <pc:sldMk cId="3396352395" sldId="265"/>
            <ac:spMk id="38" creationId="{E05DC4E6-4CF8-79D0-0200-ED5C2E6D9FC7}"/>
          </ac:spMkLst>
        </pc:spChg>
        <pc:spChg chg="mod">
          <ac:chgData name="Ted Stites" userId="3c987ca2e8d2fe8e" providerId="LiveId" clId="{AF106434-EFC5-4A15-85C6-88C9E7C7D013}" dt="2026-08-14T01:56:31.055" v="8822" actId="1076"/>
          <ac:spMkLst>
            <pc:docMk/>
            <pc:sldMk cId="3396352395" sldId="265"/>
            <ac:spMk id="40" creationId="{D6ACE0D6-A2F4-6C63-009C-0870FB690BDB}"/>
          </ac:spMkLst>
        </pc:spChg>
        <pc:spChg chg="mod">
          <ac:chgData name="Ted Stites" userId="3c987ca2e8d2fe8e" providerId="LiveId" clId="{AF106434-EFC5-4A15-85C6-88C9E7C7D013}" dt="2026-08-14T01:56:31.055" v="8822" actId="1076"/>
          <ac:spMkLst>
            <pc:docMk/>
            <pc:sldMk cId="3396352395" sldId="265"/>
            <ac:spMk id="46" creationId="{E28D2FE2-753E-1543-59F4-1BED60BD0C2B}"/>
          </ac:spMkLst>
        </pc:spChg>
        <pc:spChg chg="mod">
          <ac:chgData name="Ted Stites" userId="3c987ca2e8d2fe8e" providerId="LiveId" clId="{AF106434-EFC5-4A15-85C6-88C9E7C7D013}" dt="2026-08-14T01:39:06.216" v="7513" actId="1076"/>
          <ac:spMkLst>
            <pc:docMk/>
            <pc:sldMk cId="3396352395" sldId="265"/>
            <ac:spMk id="49" creationId="{996C3856-159C-1CF7-60F5-ECC4764C1CAB}"/>
          </ac:spMkLst>
        </pc:spChg>
        <pc:spChg chg="mod">
          <ac:chgData name="Ted Stites" userId="3c987ca2e8d2fe8e" providerId="LiveId" clId="{AF106434-EFC5-4A15-85C6-88C9E7C7D013}" dt="2026-08-14T01:39:06.216" v="7513" actId="1076"/>
          <ac:spMkLst>
            <pc:docMk/>
            <pc:sldMk cId="3396352395" sldId="265"/>
            <ac:spMk id="51" creationId="{4DAA1D7E-052C-7F9A-E413-3FCB7B0741F9}"/>
          </ac:spMkLst>
        </pc:spChg>
      </pc:sldChg>
      <pc:sldChg chg="addSp modSp add mod">
        <pc:chgData name="Ted Stites" userId="3c987ca2e8d2fe8e" providerId="LiveId" clId="{AF106434-EFC5-4A15-85C6-88C9E7C7D013}" dt="2026-08-14T01:59:40.094" v="8839" actId="22"/>
        <pc:sldMkLst>
          <pc:docMk/>
          <pc:sldMk cId="1001886354" sldId="266"/>
        </pc:sldMkLst>
        <pc:spChg chg="mod ord">
          <ac:chgData name="Ted Stites" userId="3c987ca2e8d2fe8e" providerId="LiveId" clId="{AF106434-EFC5-4A15-85C6-88C9E7C7D013}" dt="2026-08-14T01:58:39.894" v="8834" actId="207"/>
          <ac:spMkLst>
            <pc:docMk/>
            <pc:sldMk cId="1001886354" sldId="266"/>
            <ac:spMk id="6" creationId="{53CCA93B-18B4-7998-0488-DDBD68672B71}"/>
          </ac:spMkLst>
        </pc:spChg>
        <pc:spChg chg="add mod ord">
          <ac:chgData name="Ted Stites" userId="3c987ca2e8d2fe8e" providerId="LiveId" clId="{AF106434-EFC5-4A15-85C6-88C9E7C7D013}" dt="2026-08-14T01:58:39.894" v="8834" actId="207"/>
          <ac:spMkLst>
            <pc:docMk/>
            <pc:sldMk cId="1001886354" sldId="266"/>
            <ac:spMk id="10" creationId="{99C7A9C1-3B5F-F19C-9466-C252F07516D4}"/>
          </ac:spMkLst>
        </pc:spChg>
        <pc:spChg chg="add mod">
          <ac:chgData name="Ted Stites" userId="3c987ca2e8d2fe8e" providerId="LiveId" clId="{AF106434-EFC5-4A15-85C6-88C9E7C7D013}" dt="2026-08-14T01:58:53.212" v="8836" actId="1076"/>
          <ac:spMkLst>
            <pc:docMk/>
            <pc:sldMk cId="1001886354" sldId="266"/>
            <ac:spMk id="13" creationId="{CED18659-0DD8-EEE7-F811-3CA2FBD84E39}"/>
          </ac:spMkLst>
        </pc:spChg>
        <pc:spChg chg="add mod ord">
          <ac:chgData name="Ted Stites" userId="3c987ca2e8d2fe8e" providerId="LiveId" clId="{AF106434-EFC5-4A15-85C6-88C9E7C7D013}" dt="2026-08-14T01:59:02.497" v="8838" actId="166"/>
          <ac:spMkLst>
            <pc:docMk/>
            <pc:sldMk cId="1001886354" sldId="266"/>
            <ac:spMk id="15" creationId="{E6424E1E-6A03-47B7-90F9-E55EB9327E3C}"/>
          </ac:spMkLst>
        </pc:spChg>
        <pc:spChg chg="add">
          <ac:chgData name="Ted Stites" userId="3c987ca2e8d2fe8e" providerId="LiveId" clId="{AF106434-EFC5-4A15-85C6-88C9E7C7D013}" dt="2026-08-14T01:59:40.094" v="8839" actId="22"/>
          <ac:spMkLst>
            <pc:docMk/>
            <pc:sldMk cId="1001886354" sldId="266"/>
            <ac:spMk id="17" creationId="{B210C6EC-7AC5-FD64-DBDB-EFB67F8CB2EF}"/>
          </ac:spMkLst>
        </pc:spChg>
        <pc:spChg chg="mod ord">
          <ac:chgData name="Ted Stites" userId="3c987ca2e8d2fe8e" providerId="LiveId" clId="{AF106434-EFC5-4A15-85C6-88C9E7C7D013}" dt="2026-08-14T01:58:39.894" v="8834" actId="207"/>
          <ac:spMkLst>
            <pc:docMk/>
            <pc:sldMk cId="1001886354" sldId="266"/>
            <ac:spMk id="27" creationId="{39216763-0CBF-7985-EFD0-02530709BAA9}"/>
          </ac:spMkLst>
        </pc:spChg>
        <pc:spChg chg="mod ord">
          <ac:chgData name="Ted Stites" userId="3c987ca2e8d2fe8e" providerId="LiveId" clId="{AF106434-EFC5-4A15-85C6-88C9E7C7D013}" dt="2026-08-14T01:58:39.894" v="8834" actId="207"/>
          <ac:spMkLst>
            <pc:docMk/>
            <pc:sldMk cId="1001886354" sldId="266"/>
            <ac:spMk id="29" creationId="{F0ADA562-F3DF-74B3-7B8C-4636CCA69337}"/>
          </ac:spMkLst>
        </pc:spChg>
        <pc:spChg chg="mod ord">
          <ac:chgData name="Ted Stites" userId="3c987ca2e8d2fe8e" providerId="LiveId" clId="{AF106434-EFC5-4A15-85C6-88C9E7C7D013}" dt="2026-08-14T01:58:39.894" v="8834" actId="207"/>
          <ac:spMkLst>
            <pc:docMk/>
            <pc:sldMk cId="1001886354" sldId="266"/>
            <ac:spMk id="38" creationId="{F45B8E8C-40AD-C5AE-40D5-37DB8AD17D3B}"/>
          </ac:spMkLst>
        </pc:spChg>
        <pc:spChg chg="mod">
          <ac:chgData name="Ted Stites" userId="3c987ca2e8d2fe8e" providerId="LiveId" clId="{AF106434-EFC5-4A15-85C6-88C9E7C7D013}" dt="2026-08-14T01:57:33.971" v="8828" actId="1076"/>
          <ac:spMkLst>
            <pc:docMk/>
            <pc:sldMk cId="1001886354" sldId="266"/>
            <ac:spMk id="40" creationId="{125816A6-1159-CB58-C204-8741A5D0488D}"/>
          </ac:spMkLst>
        </pc:spChg>
        <pc:spChg chg="mod ord">
          <ac:chgData name="Ted Stites" userId="3c987ca2e8d2fe8e" providerId="LiveId" clId="{AF106434-EFC5-4A15-85C6-88C9E7C7D013}" dt="2026-08-14T01:58:46.207" v="8835" actId="207"/>
          <ac:spMkLst>
            <pc:docMk/>
            <pc:sldMk cId="1001886354" sldId="266"/>
            <ac:spMk id="51" creationId="{7F2A05A6-01FF-4385-522F-FB7891A349D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5325D-8557-19D1-7A3E-BC68F911F9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9CDDD15-527C-B4C4-2576-DDACF3DEAD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88D825F-E1F1-1C63-2211-CD61AB378B72}"/>
              </a:ext>
            </a:extLst>
          </p:cNvPr>
          <p:cNvSpPr>
            <a:spLocks noGrp="1"/>
          </p:cNvSpPr>
          <p:nvPr>
            <p:ph type="dt" sz="half" idx="10"/>
          </p:nvPr>
        </p:nvSpPr>
        <p:spPr/>
        <p:txBody>
          <a:bodyPr/>
          <a:lstStyle/>
          <a:p>
            <a:fld id="{8F2EC244-4628-4E3E-B29A-F877D44E0919}" type="datetimeFigureOut">
              <a:rPr lang="en-US" smtClean="0"/>
              <a:t>8/14/2026</a:t>
            </a:fld>
            <a:endParaRPr lang="en-US"/>
          </a:p>
        </p:txBody>
      </p:sp>
      <p:sp>
        <p:nvSpPr>
          <p:cNvPr id="5" name="Footer Placeholder 4">
            <a:extLst>
              <a:ext uri="{FF2B5EF4-FFF2-40B4-BE49-F238E27FC236}">
                <a16:creationId xmlns:a16="http://schemas.microsoft.com/office/drawing/2014/main" id="{87A1EF2D-547A-36F7-01CC-0321EAC2BC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8A80E4-15C1-3FE1-059D-AAFE47B66C05}"/>
              </a:ext>
            </a:extLst>
          </p:cNvPr>
          <p:cNvSpPr>
            <a:spLocks noGrp="1"/>
          </p:cNvSpPr>
          <p:nvPr>
            <p:ph type="sldNum" sz="quarter" idx="12"/>
          </p:nvPr>
        </p:nvSpPr>
        <p:spPr/>
        <p:txBody>
          <a:bodyPr/>
          <a:lstStyle/>
          <a:p>
            <a:fld id="{95F1D523-07C9-47C7-857A-0F3BC76DF126}" type="slidenum">
              <a:rPr lang="en-US" smtClean="0"/>
              <a:t>‹#›</a:t>
            </a:fld>
            <a:endParaRPr lang="en-US"/>
          </a:p>
        </p:txBody>
      </p:sp>
    </p:spTree>
    <p:extLst>
      <p:ext uri="{BB962C8B-B14F-4D97-AF65-F5344CB8AC3E}">
        <p14:creationId xmlns:p14="http://schemas.microsoft.com/office/powerpoint/2010/main" val="826982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838B4-3748-685F-D6E2-C92AC68F24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290614-5135-A930-7D79-C70BAA4DF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9E87C7-690B-56DE-7C40-0C5046E9680D}"/>
              </a:ext>
            </a:extLst>
          </p:cNvPr>
          <p:cNvSpPr>
            <a:spLocks noGrp="1"/>
          </p:cNvSpPr>
          <p:nvPr>
            <p:ph type="dt" sz="half" idx="10"/>
          </p:nvPr>
        </p:nvSpPr>
        <p:spPr/>
        <p:txBody>
          <a:bodyPr/>
          <a:lstStyle/>
          <a:p>
            <a:fld id="{8F2EC244-4628-4E3E-B29A-F877D44E0919}" type="datetimeFigureOut">
              <a:rPr lang="en-US" smtClean="0"/>
              <a:t>8/14/2026</a:t>
            </a:fld>
            <a:endParaRPr lang="en-US"/>
          </a:p>
        </p:txBody>
      </p:sp>
      <p:sp>
        <p:nvSpPr>
          <p:cNvPr id="5" name="Footer Placeholder 4">
            <a:extLst>
              <a:ext uri="{FF2B5EF4-FFF2-40B4-BE49-F238E27FC236}">
                <a16:creationId xmlns:a16="http://schemas.microsoft.com/office/drawing/2014/main" id="{F67AABB5-1471-835B-6D29-B2C5CE300D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9D3834-A22A-87C3-F647-7D3D48FCE772}"/>
              </a:ext>
            </a:extLst>
          </p:cNvPr>
          <p:cNvSpPr>
            <a:spLocks noGrp="1"/>
          </p:cNvSpPr>
          <p:nvPr>
            <p:ph type="sldNum" sz="quarter" idx="12"/>
          </p:nvPr>
        </p:nvSpPr>
        <p:spPr/>
        <p:txBody>
          <a:bodyPr/>
          <a:lstStyle/>
          <a:p>
            <a:fld id="{95F1D523-07C9-47C7-857A-0F3BC76DF126}" type="slidenum">
              <a:rPr lang="en-US" smtClean="0"/>
              <a:t>‹#›</a:t>
            </a:fld>
            <a:endParaRPr lang="en-US"/>
          </a:p>
        </p:txBody>
      </p:sp>
    </p:spTree>
    <p:extLst>
      <p:ext uri="{BB962C8B-B14F-4D97-AF65-F5344CB8AC3E}">
        <p14:creationId xmlns:p14="http://schemas.microsoft.com/office/powerpoint/2010/main" val="3606844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C11CDA-6DA7-EFF5-26D0-792F5F577DC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937A13-04C4-98CD-4AD9-36AEDE16DC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D16241-5344-F74E-35B2-2139271DC651}"/>
              </a:ext>
            </a:extLst>
          </p:cNvPr>
          <p:cNvSpPr>
            <a:spLocks noGrp="1"/>
          </p:cNvSpPr>
          <p:nvPr>
            <p:ph type="dt" sz="half" idx="10"/>
          </p:nvPr>
        </p:nvSpPr>
        <p:spPr/>
        <p:txBody>
          <a:bodyPr/>
          <a:lstStyle/>
          <a:p>
            <a:fld id="{8F2EC244-4628-4E3E-B29A-F877D44E0919}" type="datetimeFigureOut">
              <a:rPr lang="en-US" smtClean="0"/>
              <a:t>8/14/2026</a:t>
            </a:fld>
            <a:endParaRPr lang="en-US"/>
          </a:p>
        </p:txBody>
      </p:sp>
      <p:sp>
        <p:nvSpPr>
          <p:cNvPr id="5" name="Footer Placeholder 4">
            <a:extLst>
              <a:ext uri="{FF2B5EF4-FFF2-40B4-BE49-F238E27FC236}">
                <a16:creationId xmlns:a16="http://schemas.microsoft.com/office/drawing/2014/main" id="{BCB18C61-F29F-5B90-E996-34A5DF270E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BF0C8-5550-5BE1-63FA-F73E5D674C34}"/>
              </a:ext>
            </a:extLst>
          </p:cNvPr>
          <p:cNvSpPr>
            <a:spLocks noGrp="1"/>
          </p:cNvSpPr>
          <p:nvPr>
            <p:ph type="sldNum" sz="quarter" idx="12"/>
          </p:nvPr>
        </p:nvSpPr>
        <p:spPr/>
        <p:txBody>
          <a:bodyPr/>
          <a:lstStyle/>
          <a:p>
            <a:fld id="{95F1D523-07C9-47C7-857A-0F3BC76DF126}" type="slidenum">
              <a:rPr lang="en-US" smtClean="0"/>
              <a:t>‹#›</a:t>
            </a:fld>
            <a:endParaRPr lang="en-US"/>
          </a:p>
        </p:txBody>
      </p:sp>
    </p:spTree>
    <p:extLst>
      <p:ext uri="{BB962C8B-B14F-4D97-AF65-F5344CB8AC3E}">
        <p14:creationId xmlns:p14="http://schemas.microsoft.com/office/powerpoint/2010/main" val="3424274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0F2D7-843E-CA86-8748-46A43E5081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660AFF-B7DF-D3FA-A2BC-1AABA0AF7A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ED1B2F-8390-E2E1-987D-1425DB38567C}"/>
              </a:ext>
            </a:extLst>
          </p:cNvPr>
          <p:cNvSpPr>
            <a:spLocks noGrp="1"/>
          </p:cNvSpPr>
          <p:nvPr>
            <p:ph type="dt" sz="half" idx="10"/>
          </p:nvPr>
        </p:nvSpPr>
        <p:spPr/>
        <p:txBody>
          <a:bodyPr/>
          <a:lstStyle/>
          <a:p>
            <a:fld id="{8F2EC244-4628-4E3E-B29A-F877D44E0919}" type="datetimeFigureOut">
              <a:rPr lang="en-US" smtClean="0"/>
              <a:t>8/14/2026</a:t>
            </a:fld>
            <a:endParaRPr lang="en-US"/>
          </a:p>
        </p:txBody>
      </p:sp>
      <p:sp>
        <p:nvSpPr>
          <p:cNvPr id="5" name="Footer Placeholder 4">
            <a:extLst>
              <a:ext uri="{FF2B5EF4-FFF2-40B4-BE49-F238E27FC236}">
                <a16:creationId xmlns:a16="http://schemas.microsoft.com/office/drawing/2014/main" id="{EE2470E5-C01D-7F37-AF24-56F8C02AFA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296285-CF77-5A75-E464-185CE728130E}"/>
              </a:ext>
            </a:extLst>
          </p:cNvPr>
          <p:cNvSpPr>
            <a:spLocks noGrp="1"/>
          </p:cNvSpPr>
          <p:nvPr>
            <p:ph type="sldNum" sz="quarter" idx="12"/>
          </p:nvPr>
        </p:nvSpPr>
        <p:spPr/>
        <p:txBody>
          <a:bodyPr/>
          <a:lstStyle/>
          <a:p>
            <a:fld id="{95F1D523-07C9-47C7-857A-0F3BC76DF126}" type="slidenum">
              <a:rPr lang="en-US" smtClean="0"/>
              <a:t>‹#›</a:t>
            </a:fld>
            <a:endParaRPr lang="en-US"/>
          </a:p>
        </p:txBody>
      </p:sp>
    </p:spTree>
    <p:extLst>
      <p:ext uri="{BB962C8B-B14F-4D97-AF65-F5344CB8AC3E}">
        <p14:creationId xmlns:p14="http://schemas.microsoft.com/office/powerpoint/2010/main" val="674546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921E5-D722-26E2-FB40-B8DA12C92B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AF5230-1F00-4AC3-F7C9-E37575D86E0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D4EA89-BC05-C996-993C-E8CD4DC395E4}"/>
              </a:ext>
            </a:extLst>
          </p:cNvPr>
          <p:cNvSpPr>
            <a:spLocks noGrp="1"/>
          </p:cNvSpPr>
          <p:nvPr>
            <p:ph type="dt" sz="half" idx="10"/>
          </p:nvPr>
        </p:nvSpPr>
        <p:spPr/>
        <p:txBody>
          <a:bodyPr/>
          <a:lstStyle/>
          <a:p>
            <a:fld id="{8F2EC244-4628-4E3E-B29A-F877D44E0919}" type="datetimeFigureOut">
              <a:rPr lang="en-US" smtClean="0"/>
              <a:t>8/14/2026</a:t>
            </a:fld>
            <a:endParaRPr lang="en-US"/>
          </a:p>
        </p:txBody>
      </p:sp>
      <p:sp>
        <p:nvSpPr>
          <p:cNvPr id="5" name="Footer Placeholder 4">
            <a:extLst>
              <a:ext uri="{FF2B5EF4-FFF2-40B4-BE49-F238E27FC236}">
                <a16:creationId xmlns:a16="http://schemas.microsoft.com/office/drawing/2014/main" id="{6E19B63B-8381-468F-0295-587FCB880B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CD73A1-8DDA-26ED-E83E-81D84A1C323A}"/>
              </a:ext>
            </a:extLst>
          </p:cNvPr>
          <p:cNvSpPr>
            <a:spLocks noGrp="1"/>
          </p:cNvSpPr>
          <p:nvPr>
            <p:ph type="sldNum" sz="quarter" idx="12"/>
          </p:nvPr>
        </p:nvSpPr>
        <p:spPr/>
        <p:txBody>
          <a:bodyPr/>
          <a:lstStyle/>
          <a:p>
            <a:fld id="{95F1D523-07C9-47C7-857A-0F3BC76DF126}" type="slidenum">
              <a:rPr lang="en-US" smtClean="0"/>
              <a:t>‹#›</a:t>
            </a:fld>
            <a:endParaRPr lang="en-US"/>
          </a:p>
        </p:txBody>
      </p:sp>
    </p:spTree>
    <p:extLst>
      <p:ext uri="{BB962C8B-B14F-4D97-AF65-F5344CB8AC3E}">
        <p14:creationId xmlns:p14="http://schemas.microsoft.com/office/powerpoint/2010/main" val="3633389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56A4B-E7EB-EBD0-6477-CA84FEECBC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FDE2FA-3FCD-57D6-E951-ECCB4BD918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24C86-E4D4-50C8-0B5E-1B67EBE398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68CDDBE-8544-EAB4-3A33-510F926DD27C}"/>
              </a:ext>
            </a:extLst>
          </p:cNvPr>
          <p:cNvSpPr>
            <a:spLocks noGrp="1"/>
          </p:cNvSpPr>
          <p:nvPr>
            <p:ph type="dt" sz="half" idx="10"/>
          </p:nvPr>
        </p:nvSpPr>
        <p:spPr/>
        <p:txBody>
          <a:bodyPr/>
          <a:lstStyle/>
          <a:p>
            <a:fld id="{8F2EC244-4628-4E3E-B29A-F877D44E0919}" type="datetimeFigureOut">
              <a:rPr lang="en-US" smtClean="0"/>
              <a:t>8/14/2026</a:t>
            </a:fld>
            <a:endParaRPr lang="en-US"/>
          </a:p>
        </p:txBody>
      </p:sp>
      <p:sp>
        <p:nvSpPr>
          <p:cNvPr id="6" name="Footer Placeholder 5">
            <a:extLst>
              <a:ext uri="{FF2B5EF4-FFF2-40B4-BE49-F238E27FC236}">
                <a16:creationId xmlns:a16="http://schemas.microsoft.com/office/drawing/2014/main" id="{D47A3721-5B57-4D88-BCFE-F2BCB28E66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4AC82B-E18C-9858-2802-4510895BDC0D}"/>
              </a:ext>
            </a:extLst>
          </p:cNvPr>
          <p:cNvSpPr>
            <a:spLocks noGrp="1"/>
          </p:cNvSpPr>
          <p:nvPr>
            <p:ph type="sldNum" sz="quarter" idx="12"/>
          </p:nvPr>
        </p:nvSpPr>
        <p:spPr/>
        <p:txBody>
          <a:bodyPr/>
          <a:lstStyle/>
          <a:p>
            <a:fld id="{95F1D523-07C9-47C7-857A-0F3BC76DF126}" type="slidenum">
              <a:rPr lang="en-US" smtClean="0"/>
              <a:t>‹#›</a:t>
            </a:fld>
            <a:endParaRPr lang="en-US"/>
          </a:p>
        </p:txBody>
      </p:sp>
    </p:spTree>
    <p:extLst>
      <p:ext uri="{BB962C8B-B14F-4D97-AF65-F5344CB8AC3E}">
        <p14:creationId xmlns:p14="http://schemas.microsoft.com/office/powerpoint/2010/main" val="1645544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2FB36-5C3C-B0F6-F181-2D60E214D4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531331-8B68-97C1-1021-B540711DAD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AF7B900-4B0A-2773-18AF-34F4167A54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473933-61E2-8CAA-8551-E9E21BAC14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CE8B81-7C33-E10D-0875-76E42D71062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513E06-CF6E-A98D-7AEA-E7B0C9050623}"/>
              </a:ext>
            </a:extLst>
          </p:cNvPr>
          <p:cNvSpPr>
            <a:spLocks noGrp="1"/>
          </p:cNvSpPr>
          <p:nvPr>
            <p:ph type="dt" sz="half" idx="10"/>
          </p:nvPr>
        </p:nvSpPr>
        <p:spPr/>
        <p:txBody>
          <a:bodyPr/>
          <a:lstStyle/>
          <a:p>
            <a:fld id="{8F2EC244-4628-4E3E-B29A-F877D44E0919}" type="datetimeFigureOut">
              <a:rPr lang="en-US" smtClean="0"/>
              <a:t>8/14/2026</a:t>
            </a:fld>
            <a:endParaRPr lang="en-US"/>
          </a:p>
        </p:txBody>
      </p:sp>
      <p:sp>
        <p:nvSpPr>
          <p:cNvPr id="8" name="Footer Placeholder 7">
            <a:extLst>
              <a:ext uri="{FF2B5EF4-FFF2-40B4-BE49-F238E27FC236}">
                <a16:creationId xmlns:a16="http://schemas.microsoft.com/office/drawing/2014/main" id="{C9538F77-913C-7FD7-4AB0-78055259D4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45AACE7-F572-4D64-E418-8437E96C09DB}"/>
              </a:ext>
            </a:extLst>
          </p:cNvPr>
          <p:cNvSpPr>
            <a:spLocks noGrp="1"/>
          </p:cNvSpPr>
          <p:nvPr>
            <p:ph type="sldNum" sz="quarter" idx="12"/>
          </p:nvPr>
        </p:nvSpPr>
        <p:spPr/>
        <p:txBody>
          <a:bodyPr/>
          <a:lstStyle/>
          <a:p>
            <a:fld id="{95F1D523-07C9-47C7-857A-0F3BC76DF126}" type="slidenum">
              <a:rPr lang="en-US" smtClean="0"/>
              <a:t>‹#›</a:t>
            </a:fld>
            <a:endParaRPr lang="en-US"/>
          </a:p>
        </p:txBody>
      </p:sp>
    </p:spTree>
    <p:extLst>
      <p:ext uri="{BB962C8B-B14F-4D97-AF65-F5344CB8AC3E}">
        <p14:creationId xmlns:p14="http://schemas.microsoft.com/office/powerpoint/2010/main" val="4061380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40E8E-534B-F89A-1800-96705745CCA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0243A4-1CC5-1634-65D2-C9F8E6C29FA6}"/>
              </a:ext>
            </a:extLst>
          </p:cNvPr>
          <p:cNvSpPr>
            <a:spLocks noGrp="1"/>
          </p:cNvSpPr>
          <p:nvPr>
            <p:ph type="dt" sz="half" idx="10"/>
          </p:nvPr>
        </p:nvSpPr>
        <p:spPr/>
        <p:txBody>
          <a:bodyPr/>
          <a:lstStyle/>
          <a:p>
            <a:fld id="{8F2EC244-4628-4E3E-B29A-F877D44E0919}" type="datetimeFigureOut">
              <a:rPr lang="en-US" smtClean="0"/>
              <a:t>8/14/2026</a:t>
            </a:fld>
            <a:endParaRPr lang="en-US"/>
          </a:p>
        </p:txBody>
      </p:sp>
      <p:sp>
        <p:nvSpPr>
          <p:cNvPr id="4" name="Footer Placeholder 3">
            <a:extLst>
              <a:ext uri="{FF2B5EF4-FFF2-40B4-BE49-F238E27FC236}">
                <a16:creationId xmlns:a16="http://schemas.microsoft.com/office/drawing/2014/main" id="{9C84F041-6552-B8C2-B076-5B27C3D5D60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974F14-C362-04A4-9227-C755757C33AD}"/>
              </a:ext>
            </a:extLst>
          </p:cNvPr>
          <p:cNvSpPr>
            <a:spLocks noGrp="1"/>
          </p:cNvSpPr>
          <p:nvPr>
            <p:ph type="sldNum" sz="quarter" idx="12"/>
          </p:nvPr>
        </p:nvSpPr>
        <p:spPr/>
        <p:txBody>
          <a:bodyPr/>
          <a:lstStyle/>
          <a:p>
            <a:fld id="{95F1D523-07C9-47C7-857A-0F3BC76DF126}" type="slidenum">
              <a:rPr lang="en-US" smtClean="0"/>
              <a:t>‹#›</a:t>
            </a:fld>
            <a:endParaRPr lang="en-US"/>
          </a:p>
        </p:txBody>
      </p:sp>
    </p:spTree>
    <p:extLst>
      <p:ext uri="{BB962C8B-B14F-4D97-AF65-F5344CB8AC3E}">
        <p14:creationId xmlns:p14="http://schemas.microsoft.com/office/powerpoint/2010/main" val="198236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9D938E-108F-2F4F-FB53-6ED2E5A2FCEB}"/>
              </a:ext>
            </a:extLst>
          </p:cNvPr>
          <p:cNvSpPr>
            <a:spLocks noGrp="1"/>
          </p:cNvSpPr>
          <p:nvPr>
            <p:ph type="dt" sz="half" idx="10"/>
          </p:nvPr>
        </p:nvSpPr>
        <p:spPr/>
        <p:txBody>
          <a:bodyPr/>
          <a:lstStyle/>
          <a:p>
            <a:fld id="{8F2EC244-4628-4E3E-B29A-F877D44E0919}" type="datetimeFigureOut">
              <a:rPr lang="en-US" smtClean="0"/>
              <a:t>8/14/2026</a:t>
            </a:fld>
            <a:endParaRPr lang="en-US"/>
          </a:p>
        </p:txBody>
      </p:sp>
      <p:sp>
        <p:nvSpPr>
          <p:cNvPr id="3" name="Footer Placeholder 2">
            <a:extLst>
              <a:ext uri="{FF2B5EF4-FFF2-40B4-BE49-F238E27FC236}">
                <a16:creationId xmlns:a16="http://schemas.microsoft.com/office/drawing/2014/main" id="{1E89CE0A-83BA-21BA-AEA0-5B39FB3F9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8EDFBF-9D15-74BF-0EC7-D12AFE932575}"/>
              </a:ext>
            </a:extLst>
          </p:cNvPr>
          <p:cNvSpPr>
            <a:spLocks noGrp="1"/>
          </p:cNvSpPr>
          <p:nvPr>
            <p:ph type="sldNum" sz="quarter" idx="12"/>
          </p:nvPr>
        </p:nvSpPr>
        <p:spPr/>
        <p:txBody>
          <a:bodyPr/>
          <a:lstStyle/>
          <a:p>
            <a:fld id="{95F1D523-07C9-47C7-857A-0F3BC76DF126}" type="slidenum">
              <a:rPr lang="en-US" smtClean="0"/>
              <a:t>‹#›</a:t>
            </a:fld>
            <a:endParaRPr lang="en-US"/>
          </a:p>
        </p:txBody>
      </p:sp>
    </p:spTree>
    <p:extLst>
      <p:ext uri="{BB962C8B-B14F-4D97-AF65-F5344CB8AC3E}">
        <p14:creationId xmlns:p14="http://schemas.microsoft.com/office/powerpoint/2010/main" val="1754975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CDEE4-4B90-0D07-C1E4-CFE0DF58E1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E500533-B7B8-E529-5D71-8857527F8B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45BF003-A9EA-1401-6196-535019229B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AF3EC0-5836-4790-F614-8DB5FADA56B7}"/>
              </a:ext>
            </a:extLst>
          </p:cNvPr>
          <p:cNvSpPr>
            <a:spLocks noGrp="1"/>
          </p:cNvSpPr>
          <p:nvPr>
            <p:ph type="dt" sz="half" idx="10"/>
          </p:nvPr>
        </p:nvSpPr>
        <p:spPr/>
        <p:txBody>
          <a:bodyPr/>
          <a:lstStyle/>
          <a:p>
            <a:fld id="{8F2EC244-4628-4E3E-B29A-F877D44E0919}" type="datetimeFigureOut">
              <a:rPr lang="en-US" smtClean="0"/>
              <a:t>8/14/2026</a:t>
            </a:fld>
            <a:endParaRPr lang="en-US"/>
          </a:p>
        </p:txBody>
      </p:sp>
      <p:sp>
        <p:nvSpPr>
          <p:cNvPr id="6" name="Footer Placeholder 5">
            <a:extLst>
              <a:ext uri="{FF2B5EF4-FFF2-40B4-BE49-F238E27FC236}">
                <a16:creationId xmlns:a16="http://schemas.microsoft.com/office/drawing/2014/main" id="{66240519-D3DE-016B-3C40-F9D13E91C5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7DD4ED-1F89-B8C6-68D5-3F40218BC58C}"/>
              </a:ext>
            </a:extLst>
          </p:cNvPr>
          <p:cNvSpPr>
            <a:spLocks noGrp="1"/>
          </p:cNvSpPr>
          <p:nvPr>
            <p:ph type="sldNum" sz="quarter" idx="12"/>
          </p:nvPr>
        </p:nvSpPr>
        <p:spPr/>
        <p:txBody>
          <a:bodyPr/>
          <a:lstStyle/>
          <a:p>
            <a:fld id="{95F1D523-07C9-47C7-857A-0F3BC76DF126}" type="slidenum">
              <a:rPr lang="en-US" smtClean="0"/>
              <a:t>‹#›</a:t>
            </a:fld>
            <a:endParaRPr lang="en-US"/>
          </a:p>
        </p:txBody>
      </p:sp>
    </p:spTree>
    <p:extLst>
      <p:ext uri="{BB962C8B-B14F-4D97-AF65-F5344CB8AC3E}">
        <p14:creationId xmlns:p14="http://schemas.microsoft.com/office/powerpoint/2010/main" val="3239348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B6A61-8405-93A2-300E-50F6F48AF5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81D8B6E-F772-8641-A2B3-4E67DAB392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E2973C-409C-FF7B-D67A-760BF8EF67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894083-5566-BF48-E312-287CC04D4845}"/>
              </a:ext>
            </a:extLst>
          </p:cNvPr>
          <p:cNvSpPr>
            <a:spLocks noGrp="1"/>
          </p:cNvSpPr>
          <p:nvPr>
            <p:ph type="dt" sz="half" idx="10"/>
          </p:nvPr>
        </p:nvSpPr>
        <p:spPr/>
        <p:txBody>
          <a:bodyPr/>
          <a:lstStyle/>
          <a:p>
            <a:fld id="{8F2EC244-4628-4E3E-B29A-F877D44E0919}" type="datetimeFigureOut">
              <a:rPr lang="en-US" smtClean="0"/>
              <a:t>8/14/2026</a:t>
            </a:fld>
            <a:endParaRPr lang="en-US"/>
          </a:p>
        </p:txBody>
      </p:sp>
      <p:sp>
        <p:nvSpPr>
          <p:cNvPr id="6" name="Footer Placeholder 5">
            <a:extLst>
              <a:ext uri="{FF2B5EF4-FFF2-40B4-BE49-F238E27FC236}">
                <a16:creationId xmlns:a16="http://schemas.microsoft.com/office/drawing/2014/main" id="{5A30F6FC-F695-F9A0-F908-2AF64523F6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AF3413-1DC4-4746-5F7C-4C4462B95386}"/>
              </a:ext>
            </a:extLst>
          </p:cNvPr>
          <p:cNvSpPr>
            <a:spLocks noGrp="1"/>
          </p:cNvSpPr>
          <p:nvPr>
            <p:ph type="sldNum" sz="quarter" idx="12"/>
          </p:nvPr>
        </p:nvSpPr>
        <p:spPr/>
        <p:txBody>
          <a:bodyPr/>
          <a:lstStyle/>
          <a:p>
            <a:fld id="{95F1D523-07C9-47C7-857A-0F3BC76DF126}" type="slidenum">
              <a:rPr lang="en-US" smtClean="0"/>
              <a:t>‹#›</a:t>
            </a:fld>
            <a:endParaRPr lang="en-US"/>
          </a:p>
        </p:txBody>
      </p:sp>
    </p:spTree>
    <p:extLst>
      <p:ext uri="{BB962C8B-B14F-4D97-AF65-F5344CB8AC3E}">
        <p14:creationId xmlns:p14="http://schemas.microsoft.com/office/powerpoint/2010/main" val="1104218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7CF0B6-9578-A1F0-63A7-F8F7B492FE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DDC9FC-1A1B-E6F5-CE3C-A432AAF646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D83820-AA96-A83F-1F2A-70A8099C71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F2EC244-4628-4E3E-B29A-F877D44E0919}" type="datetimeFigureOut">
              <a:rPr lang="en-US" smtClean="0"/>
              <a:t>8/14/2026</a:t>
            </a:fld>
            <a:endParaRPr lang="en-US"/>
          </a:p>
        </p:txBody>
      </p:sp>
      <p:sp>
        <p:nvSpPr>
          <p:cNvPr id="5" name="Footer Placeholder 4">
            <a:extLst>
              <a:ext uri="{FF2B5EF4-FFF2-40B4-BE49-F238E27FC236}">
                <a16:creationId xmlns:a16="http://schemas.microsoft.com/office/drawing/2014/main" id="{45AF5683-AAFC-B6BC-11DE-DCA2F114BD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4675B1D-81B0-437B-411C-6D1B82F1AC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5F1D523-07C9-47C7-857A-0F3BC76DF126}" type="slidenum">
              <a:rPr lang="en-US" smtClean="0"/>
              <a:t>‹#›</a:t>
            </a:fld>
            <a:endParaRPr lang="en-US"/>
          </a:p>
        </p:txBody>
      </p:sp>
    </p:spTree>
    <p:extLst>
      <p:ext uri="{BB962C8B-B14F-4D97-AF65-F5344CB8AC3E}">
        <p14:creationId xmlns:p14="http://schemas.microsoft.com/office/powerpoint/2010/main" val="12617186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A0D3B22-2F09-720C-2B42-7BEC0337C162}"/>
              </a:ext>
            </a:extLst>
          </p:cNvPr>
          <p:cNvCxnSpPr>
            <a:cxnSpLocks/>
          </p:cNvCxnSpPr>
          <p:nvPr/>
        </p:nvCxnSpPr>
        <p:spPr>
          <a:xfrm>
            <a:off x="662152" y="6195848"/>
            <a:ext cx="10799379" cy="0"/>
          </a:xfrm>
          <a:prstGeom prst="line">
            <a:avLst/>
          </a:prstGeom>
          <a:ln w="57150">
            <a:solidFill>
              <a:srgbClr val="15396D"/>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CAED5244-DCFC-1256-4590-EE7841EA8851}"/>
              </a:ext>
            </a:extLst>
          </p:cNvPr>
          <p:cNvPicPr>
            <a:picLocks noChangeAspect="1"/>
          </p:cNvPicPr>
          <p:nvPr/>
        </p:nvPicPr>
        <p:blipFill>
          <a:blip r:embed="rId2">
            <a:extLst>
              <a:ext uri="{28A0092B-C50C-407E-A947-70E740481C1C}">
                <a14:useLocalDpi xmlns:a14="http://schemas.microsoft.com/office/drawing/2010/main" val="0"/>
              </a:ext>
            </a:extLst>
          </a:blip>
          <a:srcRect t="29597" b="33046"/>
          <a:stretch>
            <a:fillRect/>
          </a:stretch>
        </p:blipFill>
        <p:spPr>
          <a:xfrm>
            <a:off x="8334704" y="5683468"/>
            <a:ext cx="2743200" cy="1024759"/>
          </a:xfrm>
          <a:prstGeom prst="rect">
            <a:avLst/>
          </a:prstGeom>
        </p:spPr>
      </p:pic>
      <p:sp>
        <p:nvSpPr>
          <p:cNvPr id="9" name="TextBox 8">
            <a:extLst>
              <a:ext uri="{FF2B5EF4-FFF2-40B4-BE49-F238E27FC236}">
                <a16:creationId xmlns:a16="http://schemas.microsoft.com/office/drawing/2014/main" id="{B9090AA7-1FFE-5F26-AE7D-E5496A75E7D9}"/>
              </a:ext>
            </a:extLst>
          </p:cNvPr>
          <p:cNvSpPr txBox="1"/>
          <p:nvPr/>
        </p:nvSpPr>
        <p:spPr>
          <a:xfrm>
            <a:off x="662152" y="1545021"/>
            <a:ext cx="10867696" cy="2585323"/>
          </a:xfrm>
          <a:prstGeom prst="rect">
            <a:avLst/>
          </a:prstGeom>
          <a:noFill/>
        </p:spPr>
        <p:txBody>
          <a:bodyPr wrap="square" rtlCol="0">
            <a:spAutoFit/>
          </a:bodyPr>
          <a:lstStyle/>
          <a:p>
            <a:r>
              <a:rPr lang="en-US" dirty="0"/>
              <a:t>The objective of this partnership is to:</a:t>
            </a:r>
          </a:p>
          <a:p>
            <a:r>
              <a:rPr lang="en-US" dirty="0"/>
              <a:t> A) Launch event catering for Delta Roadhouse </a:t>
            </a:r>
          </a:p>
          <a:p>
            <a:r>
              <a:rPr lang="en-US" dirty="0"/>
              <a:t> B) Provide food services for extended business hours (Sunday – Wednesday </a:t>
            </a:r>
            <a:r>
              <a:rPr lang="en-US"/>
              <a:t>&amp; Thursday </a:t>
            </a:r>
            <a:r>
              <a:rPr lang="en-US" dirty="0"/>
              <a:t>after 4:00)</a:t>
            </a:r>
          </a:p>
          <a:p>
            <a:r>
              <a:rPr lang="en-US" dirty="0"/>
              <a:t> C) Increase activity on Ute Street to help grow Delta Roadhouse and Mimi’s Sweet Treats</a:t>
            </a:r>
          </a:p>
          <a:p>
            <a:endParaRPr lang="en-US" dirty="0"/>
          </a:p>
          <a:p>
            <a:r>
              <a:rPr lang="en-US" dirty="0"/>
              <a:t>Delta Roadhouse owns the facilities, food truck and assets required to provide private events and catering at 215 Ute street as well as offsite at public/private venues.  </a:t>
            </a:r>
          </a:p>
          <a:p>
            <a:endParaRPr lang="en-US" dirty="0"/>
          </a:p>
          <a:p>
            <a:r>
              <a:rPr lang="en-US" dirty="0"/>
              <a:t>(Joe’s Catering) has the skills to utilize Delta Roadhouse assets and expand upon current offerings.</a:t>
            </a:r>
          </a:p>
        </p:txBody>
      </p:sp>
      <p:sp>
        <p:nvSpPr>
          <p:cNvPr id="3" name="TextBox 2">
            <a:extLst>
              <a:ext uri="{FF2B5EF4-FFF2-40B4-BE49-F238E27FC236}">
                <a16:creationId xmlns:a16="http://schemas.microsoft.com/office/drawing/2014/main" id="{E272D713-2F49-A49E-704C-E2505DA45707}"/>
              </a:ext>
            </a:extLst>
          </p:cNvPr>
          <p:cNvSpPr txBox="1"/>
          <p:nvPr/>
        </p:nvSpPr>
        <p:spPr>
          <a:xfrm>
            <a:off x="662152" y="404649"/>
            <a:ext cx="10867696" cy="523220"/>
          </a:xfrm>
          <a:prstGeom prst="rect">
            <a:avLst/>
          </a:prstGeom>
          <a:noFill/>
        </p:spPr>
        <p:txBody>
          <a:bodyPr wrap="square" rtlCol="0">
            <a:spAutoFit/>
          </a:bodyPr>
          <a:lstStyle/>
          <a:p>
            <a:r>
              <a:rPr lang="en-US" sz="2800" b="1" dirty="0">
                <a:solidFill>
                  <a:srgbClr val="15396D"/>
                </a:solidFill>
                <a:latin typeface="+mj-lt"/>
              </a:rPr>
              <a:t>Overview</a:t>
            </a:r>
            <a:endParaRPr lang="en-US" sz="2800" dirty="0">
              <a:solidFill>
                <a:srgbClr val="15396D"/>
              </a:solidFill>
              <a:latin typeface="+mj-lt"/>
            </a:endParaRPr>
          </a:p>
        </p:txBody>
      </p:sp>
    </p:spTree>
    <p:extLst>
      <p:ext uri="{BB962C8B-B14F-4D97-AF65-F5344CB8AC3E}">
        <p14:creationId xmlns:p14="http://schemas.microsoft.com/office/powerpoint/2010/main" val="203719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8ADE0-CDC9-2006-D509-A8B763F99B7D}"/>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D5672E2-BC2C-A17A-216B-8CD6DDDB12F8}"/>
              </a:ext>
            </a:extLst>
          </p:cNvPr>
          <p:cNvCxnSpPr>
            <a:cxnSpLocks/>
          </p:cNvCxnSpPr>
          <p:nvPr/>
        </p:nvCxnSpPr>
        <p:spPr>
          <a:xfrm>
            <a:off x="662152" y="6195848"/>
            <a:ext cx="10799379" cy="0"/>
          </a:xfrm>
          <a:prstGeom prst="line">
            <a:avLst/>
          </a:prstGeom>
          <a:ln w="57150">
            <a:solidFill>
              <a:srgbClr val="15396D"/>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F0EFCCDF-D4AB-C16C-541F-0F7A94C305F5}"/>
              </a:ext>
            </a:extLst>
          </p:cNvPr>
          <p:cNvPicPr>
            <a:picLocks noChangeAspect="1"/>
          </p:cNvPicPr>
          <p:nvPr/>
        </p:nvPicPr>
        <p:blipFill>
          <a:blip r:embed="rId2">
            <a:extLst>
              <a:ext uri="{28A0092B-C50C-407E-A947-70E740481C1C}">
                <a14:useLocalDpi xmlns:a14="http://schemas.microsoft.com/office/drawing/2010/main" val="0"/>
              </a:ext>
            </a:extLst>
          </a:blip>
          <a:srcRect t="29597" b="33046"/>
          <a:stretch>
            <a:fillRect/>
          </a:stretch>
        </p:blipFill>
        <p:spPr>
          <a:xfrm>
            <a:off x="8334704" y="5683468"/>
            <a:ext cx="2743200" cy="1024759"/>
          </a:xfrm>
          <a:prstGeom prst="rect">
            <a:avLst/>
          </a:prstGeom>
        </p:spPr>
      </p:pic>
      <p:sp>
        <p:nvSpPr>
          <p:cNvPr id="9" name="TextBox 8">
            <a:extLst>
              <a:ext uri="{FF2B5EF4-FFF2-40B4-BE49-F238E27FC236}">
                <a16:creationId xmlns:a16="http://schemas.microsoft.com/office/drawing/2014/main" id="{D1D704A2-E57E-46EC-5347-0488F4651A90}"/>
              </a:ext>
            </a:extLst>
          </p:cNvPr>
          <p:cNvSpPr txBox="1"/>
          <p:nvPr/>
        </p:nvSpPr>
        <p:spPr>
          <a:xfrm>
            <a:off x="930165" y="1043511"/>
            <a:ext cx="10799378" cy="4524315"/>
          </a:xfrm>
          <a:prstGeom prst="rect">
            <a:avLst/>
          </a:prstGeom>
          <a:noFill/>
        </p:spPr>
        <p:txBody>
          <a:bodyPr wrap="square" rtlCol="0">
            <a:spAutoFit/>
          </a:bodyPr>
          <a:lstStyle/>
          <a:p>
            <a:pPr marL="342900" indent="-342900">
              <a:buFont typeface="+mj-lt"/>
              <a:buAutoNum type="arabicPeriod"/>
            </a:pPr>
            <a:r>
              <a:rPr lang="en-US" dirty="0"/>
              <a:t>Delta Roadhouse and Joe’s Catering will collaborate on menu items that will not conflict with Delta Roadhouse core kitchen menu.</a:t>
            </a:r>
          </a:p>
          <a:p>
            <a:pPr marL="342900" indent="-342900">
              <a:buFont typeface="+mj-lt"/>
              <a:buAutoNum type="arabicPeriod"/>
            </a:pPr>
            <a:r>
              <a:rPr lang="en-US" dirty="0"/>
              <a:t>Joe will utilize Delta Roadhouse’s kitchen, storage, food trailer and common areas.</a:t>
            </a:r>
          </a:p>
          <a:p>
            <a:pPr marL="342900" indent="-342900">
              <a:buFont typeface="+mj-lt"/>
              <a:buAutoNum type="arabicPeriod"/>
            </a:pPr>
            <a:r>
              <a:rPr lang="en-US" dirty="0"/>
              <a:t>All food and “Alcoholic Specialty Beverages” will be sold via Delta Roadhouse POS.  A specific menu category and items will be created to properly track revenue and COGS.</a:t>
            </a:r>
          </a:p>
          <a:p>
            <a:pPr marL="342900" indent="-342900">
              <a:buFont typeface="+mj-lt"/>
              <a:buAutoNum type="arabicPeriod"/>
            </a:pPr>
            <a:r>
              <a:rPr lang="en-US" dirty="0"/>
              <a:t>Joe’s Catering will invoice Delta Roadhouse weekly for items served based on the POS - COGS reporting.  Delta Roadhouse will pay Joe’s catering weekly for invoiced amount.</a:t>
            </a:r>
          </a:p>
          <a:p>
            <a:pPr marL="342900" indent="-342900">
              <a:buFont typeface="+mj-lt"/>
              <a:buAutoNum type="arabicPeriod"/>
            </a:pPr>
            <a:r>
              <a:rPr lang="en-US" dirty="0"/>
              <a:t>Alcoholic Specialty Beverages will be prepared by Joe’s and finished off with alcohol and mixing by Delta Roadhouse tavern staff, then served to customer. (Still thinking through logistics)</a:t>
            </a:r>
          </a:p>
          <a:p>
            <a:pPr marL="342900" indent="-342900">
              <a:buFont typeface="+mj-lt"/>
              <a:buAutoNum type="arabicPeriod"/>
            </a:pPr>
            <a:r>
              <a:rPr lang="en-US" dirty="0"/>
              <a:t>Maintenance of Food Trailer will be shared until Delta Roadhouse gets the kitchen fully operational in 215.  Then Joe’s Catering is responsible for all maintenance and repair of food trailer.</a:t>
            </a:r>
          </a:p>
          <a:p>
            <a:pPr marL="342900" indent="-342900">
              <a:buFont typeface="+mj-lt"/>
              <a:buAutoNum type="arabicPeriod"/>
            </a:pPr>
            <a:r>
              <a:rPr lang="en-US" dirty="0"/>
              <a:t>Joe’s Catering must strictly follow Delta Roadhouse facility cleaning and handling policies &amp; procedures.</a:t>
            </a:r>
          </a:p>
          <a:p>
            <a:pPr marL="342900" indent="-342900">
              <a:buFont typeface="+mj-lt"/>
              <a:buAutoNum type="arabicPeriod"/>
            </a:pPr>
            <a:r>
              <a:rPr lang="en-US" dirty="0"/>
              <a:t>Joe’s Catering will thoroughly clean food trailer weekly.</a:t>
            </a:r>
          </a:p>
          <a:p>
            <a:pPr marL="342900" indent="-342900">
              <a:buFont typeface="+mj-lt"/>
              <a:buAutoNum type="arabicPeriod"/>
            </a:pPr>
            <a:r>
              <a:rPr lang="en-US" dirty="0"/>
              <a:t>Mimi’s/Joe’s/Roadhouse must work together on messaging and positioning so as not to confuse the market or over complicate offerings.  A brand guide will be created by Delta Roadhouse and mutually designed policies and procedures will be created to ensure cohesive practices.</a:t>
            </a:r>
          </a:p>
        </p:txBody>
      </p:sp>
      <p:sp>
        <p:nvSpPr>
          <p:cNvPr id="2" name="TextBox 1">
            <a:extLst>
              <a:ext uri="{FF2B5EF4-FFF2-40B4-BE49-F238E27FC236}">
                <a16:creationId xmlns:a16="http://schemas.microsoft.com/office/drawing/2014/main" id="{A941D002-2456-FB49-AA27-75B1C7087874}"/>
              </a:ext>
            </a:extLst>
          </p:cNvPr>
          <p:cNvSpPr txBox="1"/>
          <p:nvPr/>
        </p:nvSpPr>
        <p:spPr>
          <a:xfrm>
            <a:off x="662152" y="404649"/>
            <a:ext cx="10867696" cy="523220"/>
          </a:xfrm>
          <a:prstGeom prst="rect">
            <a:avLst/>
          </a:prstGeom>
          <a:noFill/>
        </p:spPr>
        <p:txBody>
          <a:bodyPr wrap="square" rtlCol="0">
            <a:spAutoFit/>
          </a:bodyPr>
          <a:lstStyle/>
          <a:p>
            <a:r>
              <a:rPr lang="en-US" sz="2800" b="1" dirty="0">
                <a:solidFill>
                  <a:srgbClr val="15396D"/>
                </a:solidFill>
                <a:latin typeface="+mj-lt"/>
              </a:rPr>
              <a:t>Key Points</a:t>
            </a:r>
            <a:endParaRPr lang="en-US" sz="2800" dirty="0">
              <a:solidFill>
                <a:srgbClr val="15396D"/>
              </a:solidFill>
              <a:latin typeface="+mj-lt"/>
            </a:endParaRPr>
          </a:p>
        </p:txBody>
      </p:sp>
    </p:spTree>
    <p:extLst>
      <p:ext uri="{BB962C8B-B14F-4D97-AF65-F5344CB8AC3E}">
        <p14:creationId xmlns:p14="http://schemas.microsoft.com/office/powerpoint/2010/main" val="2509024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CEC0F-8FB8-5E9D-F225-137BD25561E8}"/>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F2E321C-F772-1295-5815-A384B9A47DD4}"/>
              </a:ext>
            </a:extLst>
          </p:cNvPr>
          <p:cNvCxnSpPr>
            <a:cxnSpLocks/>
          </p:cNvCxnSpPr>
          <p:nvPr/>
        </p:nvCxnSpPr>
        <p:spPr>
          <a:xfrm>
            <a:off x="662152" y="6195848"/>
            <a:ext cx="10799379" cy="0"/>
          </a:xfrm>
          <a:prstGeom prst="line">
            <a:avLst/>
          </a:prstGeom>
          <a:ln w="57150">
            <a:solidFill>
              <a:srgbClr val="15396D"/>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62910BBE-FA21-5A73-0BCB-654C235124FC}"/>
              </a:ext>
            </a:extLst>
          </p:cNvPr>
          <p:cNvPicPr>
            <a:picLocks noChangeAspect="1"/>
          </p:cNvPicPr>
          <p:nvPr/>
        </p:nvPicPr>
        <p:blipFill>
          <a:blip r:embed="rId2">
            <a:extLst>
              <a:ext uri="{28A0092B-C50C-407E-A947-70E740481C1C}">
                <a14:useLocalDpi xmlns:a14="http://schemas.microsoft.com/office/drawing/2010/main" val="0"/>
              </a:ext>
            </a:extLst>
          </a:blip>
          <a:srcRect t="29597" b="33046"/>
          <a:stretch>
            <a:fillRect/>
          </a:stretch>
        </p:blipFill>
        <p:spPr>
          <a:xfrm>
            <a:off x="8334704" y="5683468"/>
            <a:ext cx="2743200" cy="1024759"/>
          </a:xfrm>
          <a:prstGeom prst="rect">
            <a:avLst/>
          </a:prstGeom>
        </p:spPr>
      </p:pic>
      <p:sp>
        <p:nvSpPr>
          <p:cNvPr id="9" name="TextBox 8">
            <a:extLst>
              <a:ext uri="{FF2B5EF4-FFF2-40B4-BE49-F238E27FC236}">
                <a16:creationId xmlns:a16="http://schemas.microsoft.com/office/drawing/2014/main" id="{0751D391-E4EB-05CD-400B-A4171CD3B3E0}"/>
              </a:ext>
            </a:extLst>
          </p:cNvPr>
          <p:cNvSpPr txBox="1"/>
          <p:nvPr/>
        </p:nvSpPr>
        <p:spPr>
          <a:xfrm>
            <a:off x="1166648" y="1320509"/>
            <a:ext cx="10363200" cy="3970318"/>
          </a:xfrm>
          <a:prstGeom prst="rect">
            <a:avLst/>
          </a:prstGeom>
          <a:noFill/>
        </p:spPr>
        <p:txBody>
          <a:bodyPr wrap="square" rtlCol="0">
            <a:spAutoFit/>
          </a:bodyPr>
          <a:lstStyle/>
          <a:p>
            <a:r>
              <a:rPr lang="en-US" dirty="0"/>
              <a:t>The goal is to expand to as many days, hours and offerings that we successfully can.  However, we need to pick key strategies and execute.  Then expand as collectively makes sense.</a:t>
            </a:r>
          </a:p>
          <a:p>
            <a:endParaRPr lang="en-US" dirty="0"/>
          </a:p>
          <a:p>
            <a:r>
              <a:rPr lang="en-US" dirty="0"/>
              <a:t>Joe’s Catering will have the exclusive first right to provide food services across the 215 Ute Street facility:</a:t>
            </a:r>
          </a:p>
          <a:p>
            <a:pPr marL="630238" indent="-285750">
              <a:buFont typeface="Arial" panose="020B0604020202020204" pitchFamily="34" charset="0"/>
              <a:buChar char="•"/>
            </a:pPr>
            <a:r>
              <a:rPr lang="en-US" dirty="0"/>
              <a:t>All events held at Mimi’s at Delta Roadhouse</a:t>
            </a:r>
          </a:p>
          <a:p>
            <a:pPr marL="630238" indent="-285750">
              <a:buFont typeface="Arial" panose="020B0604020202020204" pitchFamily="34" charset="0"/>
              <a:buChar char="•"/>
            </a:pPr>
            <a:r>
              <a:rPr lang="en-US" dirty="0"/>
              <a:t>Sunday through Wednesday and Thursday after 4pm</a:t>
            </a:r>
          </a:p>
          <a:p>
            <a:pPr marL="630238" indent="-285750">
              <a:buFont typeface="Arial" panose="020B0604020202020204" pitchFamily="34" charset="0"/>
              <a:buChar char="•"/>
            </a:pPr>
            <a:r>
              <a:rPr lang="en-US" dirty="0"/>
              <a:t>Special Events mutually agreed upon times</a:t>
            </a:r>
          </a:p>
          <a:p>
            <a:pPr marL="630238" indent="-285750">
              <a:buFont typeface="Arial" panose="020B0604020202020204" pitchFamily="34" charset="0"/>
              <a:buChar char="•"/>
            </a:pPr>
            <a:r>
              <a:rPr lang="en-US" dirty="0"/>
              <a:t>The River at Roadhouse</a:t>
            </a:r>
          </a:p>
          <a:p>
            <a:pPr marL="630238" indent="-285750">
              <a:buFont typeface="Arial" panose="020B0604020202020204" pitchFamily="34" charset="0"/>
              <a:buChar char="•"/>
            </a:pPr>
            <a:r>
              <a:rPr lang="en-US" dirty="0"/>
              <a:t>Off site at private / public venues when mutually scheduled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r>
              <a:rPr lang="en-US" b="1" dirty="0"/>
              <a:t>Initial Launch</a:t>
            </a:r>
          </a:p>
          <a:p>
            <a:pPr marL="342900" indent="-342900">
              <a:buFont typeface="+mj-lt"/>
              <a:buAutoNum type="arabicPeriod"/>
            </a:pPr>
            <a:r>
              <a:rPr lang="en-US" dirty="0"/>
              <a:t>Multi-Tiered Private Event Packages (See draft included within)</a:t>
            </a:r>
          </a:p>
          <a:p>
            <a:pPr marL="342900" indent="-342900">
              <a:buFont typeface="+mj-lt"/>
              <a:buAutoNum type="arabicPeriod"/>
            </a:pPr>
            <a:r>
              <a:rPr lang="en-US" dirty="0"/>
              <a:t>Sunday Football 11am to 7pm</a:t>
            </a:r>
          </a:p>
        </p:txBody>
      </p:sp>
      <p:sp>
        <p:nvSpPr>
          <p:cNvPr id="2" name="TextBox 1">
            <a:extLst>
              <a:ext uri="{FF2B5EF4-FFF2-40B4-BE49-F238E27FC236}">
                <a16:creationId xmlns:a16="http://schemas.microsoft.com/office/drawing/2014/main" id="{39FD1EEB-4467-958B-07BC-2FD0C471D0AC}"/>
              </a:ext>
            </a:extLst>
          </p:cNvPr>
          <p:cNvSpPr txBox="1"/>
          <p:nvPr/>
        </p:nvSpPr>
        <p:spPr>
          <a:xfrm>
            <a:off x="662152" y="404649"/>
            <a:ext cx="10867696" cy="523220"/>
          </a:xfrm>
          <a:prstGeom prst="rect">
            <a:avLst/>
          </a:prstGeom>
          <a:noFill/>
        </p:spPr>
        <p:txBody>
          <a:bodyPr wrap="square" rtlCol="0">
            <a:spAutoFit/>
          </a:bodyPr>
          <a:lstStyle/>
          <a:p>
            <a:r>
              <a:rPr lang="en-US" sz="2800" b="1" dirty="0">
                <a:solidFill>
                  <a:srgbClr val="15396D"/>
                </a:solidFill>
                <a:latin typeface="+mj-lt"/>
              </a:rPr>
              <a:t>Catering Times</a:t>
            </a:r>
            <a:endParaRPr lang="en-US" sz="2800" dirty="0">
              <a:solidFill>
                <a:srgbClr val="15396D"/>
              </a:solidFill>
              <a:latin typeface="+mj-lt"/>
            </a:endParaRPr>
          </a:p>
        </p:txBody>
      </p:sp>
    </p:spTree>
    <p:extLst>
      <p:ext uri="{BB962C8B-B14F-4D97-AF65-F5344CB8AC3E}">
        <p14:creationId xmlns:p14="http://schemas.microsoft.com/office/powerpoint/2010/main" val="1816714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3B2C2-44AA-0686-12B7-7B010B6D5D3E}"/>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487A3F3E-D00B-FCFA-BC52-1B5E610531C0}"/>
              </a:ext>
            </a:extLst>
          </p:cNvPr>
          <p:cNvCxnSpPr>
            <a:cxnSpLocks/>
          </p:cNvCxnSpPr>
          <p:nvPr/>
        </p:nvCxnSpPr>
        <p:spPr>
          <a:xfrm>
            <a:off x="662152" y="6141187"/>
            <a:ext cx="10799379" cy="0"/>
          </a:xfrm>
          <a:prstGeom prst="line">
            <a:avLst/>
          </a:prstGeom>
          <a:ln w="57150">
            <a:solidFill>
              <a:srgbClr val="15396D"/>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0E0F0BAA-554D-8186-82DA-8FADCCECA457}"/>
              </a:ext>
            </a:extLst>
          </p:cNvPr>
          <p:cNvPicPr>
            <a:picLocks noChangeAspect="1"/>
          </p:cNvPicPr>
          <p:nvPr/>
        </p:nvPicPr>
        <p:blipFill>
          <a:blip r:embed="rId2">
            <a:extLst>
              <a:ext uri="{28A0092B-C50C-407E-A947-70E740481C1C}">
                <a14:useLocalDpi xmlns:a14="http://schemas.microsoft.com/office/drawing/2010/main" val="0"/>
              </a:ext>
            </a:extLst>
          </a:blip>
          <a:srcRect t="29597" b="33046"/>
          <a:stretch>
            <a:fillRect/>
          </a:stretch>
        </p:blipFill>
        <p:spPr>
          <a:xfrm>
            <a:off x="8334704" y="5683468"/>
            <a:ext cx="2743200" cy="1024759"/>
          </a:xfrm>
          <a:prstGeom prst="rect">
            <a:avLst/>
          </a:prstGeom>
        </p:spPr>
      </p:pic>
      <p:sp>
        <p:nvSpPr>
          <p:cNvPr id="9" name="TextBox 8">
            <a:extLst>
              <a:ext uri="{FF2B5EF4-FFF2-40B4-BE49-F238E27FC236}">
                <a16:creationId xmlns:a16="http://schemas.microsoft.com/office/drawing/2014/main" id="{48CF8E4F-C874-D2A5-F1B3-8B0CFC61493F}"/>
              </a:ext>
            </a:extLst>
          </p:cNvPr>
          <p:cNvSpPr txBox="1"/>
          <p:nvPr/>
        </p:nvSpPr>
        <p:spPr>
          <a:xfrm>
            <a:off x="987972" y="1385588"/>
            <a:ext cx="9685283" cy="3693319"/>
          </a:xfrm>
          <a:prstGeom prst="rect">
            <a:avLst/>
          </a:prstGeom>
          <a:noFill/>
        </p:spPr>
        <p:txBody>
          <a:bodyPr wrap="square" rtlCol="0">
            <a:spAutoFit/>
          </a:bodyPr>
          <a:lstStyle/>
          <a:p>
            <a:r>
              <a:rPr lang="en-US" dirty="0"/>
              <a:t>Private Events will be marketed as “Events at Delta Roadhouse”</a:t>
            </a:r>
          </a:p>
          <a:p>
            <a:endParaRPr lang="en-US" dirty="0"/>
          </a:p>
          <a:p>
            <a:r>
              <a:rPr lang="en-US" dirty="0"/>
              <a:t>Mimi’s at Delta Roadhouse can and should market ice cream parties but not confuse the market or potentially miss out on larger opportunities by just marketing as an ice cream parlor.  Mimi’s and/or Joe’s Catering will be positioned in every sales/marketing opportunity for Private Events.</a:t>
            </a:r>
          </a:p>
          <a:p>
            <a:endParaRPr lang="en-US" dirty="0"/>
          </a:p>
          <a:p>
            <a:r>
              <a:rPr lang="en-US" dirty="0"/>
              <a:t>For the remainder of 2026, Delta Roadhouse is going to be very aggressive in it’s Private Event Pricing and package offerings.  The goal is to get more people into the facility.  Utilize the expansive space to execute creative marketing packages that bring people in on standard and extended hours.</a:t>
            </a:r>
          </a:p>
          <a:p>
            <a:endParaRPr lang="en-US" dirty="0"/>
          </a:p>
          <a:p>
            <a:r>
              <a:rPr lang="en-US" dirty="0"/>
              <a:t>Unless it is large and disruptive to normal business operations, we will likely NOT charge for facility usage for 2026.  Revenues will be derived from food and beverage sales.</a:t>
            </a:r>
          </a:p>
        </p:txBody>
      </p:sp>
      <p:sp>
        <p:nvSpPr>
          <p:cNvPr id="2" name="TextBox 1">
            <a:extLst>
              <a:ext uri="{FF2B5EF4-FFF2-40B4-BE49-F238E27FC236}">
                <a16:creationId xmlns:a16="http://schemas.microsoft.com/office/drawing/2014/main" id="{06478D53-3F69-163A-48A8-D816AAD28238}"/>
              </a:ext>
            </a:extLst>
          </p:cNvPr>
          <p:cNvSpPr txBox="1"/>
          <p:nvPr/>
        </p:nvSpPr>
        <p:spPr>
          <a:xfrm>
            <a:off x="662152" y="404649"/>
            <a:ext cx="10867696" cy="523220"/>
          </a:xfrm>
          <a:prstGeom prst="rect">
            <a:avLst/>
          </a:prstGeom>
          <a:noFill/>
        </p:spPr>
        <p:txBody>
          <a:bodyPr wrap="square" rtlCol="0">
            <a:spAutoFit/>
          </a:bodyPr>
          <a:lstStyle/>
          <a:p>
            <a:r>
              <a:rPr lang="en-US" sz="2800" b="1" dirty="0">
                <a:solidFill>
                  <a:srgbClr val="15396D"/>
                </a:solidFill>
                <a:latin typeface="+mj-lt"/>
              </a:rPr>
              <a:t>Private Events</a:t>
            </a:r>
            <a:endParaRPr lang="en-US" sz="2800" dirty="0">
              <a:solidFill>
                <a:srgbClr val="15396D"/>
              </a:solidFill>
              <a:latin typeface="+mj-lt"/>
            </a:endParaRPr>
          </a:p>
        </p:txBody>
      </p:sp>
    </p:spTree>
    <p:extLst>
      <p:ext uri="{BB962C8B-B14F-4D97-AF65-F5344CB8AC3E}">
        <p14:creationId xmlns:p14="http://schemas.microsoft.com/office/powerpoint/2010/main" val="3434681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A3087-A15A-E5FC-22BB-1D2F0379D1B6}"/>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75859ABE-28CE-EA07-E639-98F2D4C436CA}"/>
              </a:ext>
            </a:extLst>
          </p:cNvPr>
          <p:cNvCxnSpPr>
            <a:cxnSpLocks/>
          </p:cNvCxnSpPr>
          <p:nvPr/>
        </p:nvCxnSpPr>
        <p:spPr>
          <a:xfrm>
            <a:off x="662152" y="6141187"/>
            <a:ext cx="10799379" cy="0"/>
          </a:xfrm>
          <a:prstGeom prst="line">
            <a:avLst/>
          </a:prstGeom>
          <a:ln w="57150">
            <a:solidFill>
              <a:srgbClr val="15396D"/>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B6D82F6D-4BF2-016F-9BF6-86EDED6791A0}"/>
              </a:ext>
            </a:extLst>
          </p:cNvPr>
          <p:cNvPicPr>
            <a:picLocks noChangeAspect="1"/>
          </p:cNvPicPr>
          <p:nvPr/>
        </p:nvPicPr>
        <p:blipFill>
          <a:blip r:embed="rId2">
            <a:extLst>
              <a:ext uri="{28A0092B-C50C-407E-A947-70E740481C1C}">
                <a14:useLocalDpi xmlns:a14="http://schemas.microsoft.com/office/drawing/2010/main" val="0"/>
              </a:ext>
            </a:extLst>
          </a:blip>
          <a:srcRect t="29597" b="33046"/>
          <a:stretch>
            <a:fillRect/>
          </a:stretch>
        </p:blipFill>
        <p:spPr>
          <a:xfrm>
            <a:off x="8334704" y="5683468"/>
            <a:ext cx="2743200" cy="1024759"/>
          </a:xfrm>
          <a:prstGeom prst="rect">
            <a:avLst/>
          </a:prstGeom>
        </p:spPr>
      </p:pic>
      <p:sp>
        <p:nvSpPr>
          <p:cNvPr id="9" name="TextBox 8">
            <a:extLst>
              <a:ext uri="{FF2B5EF4-FFF2-40B4-BE49-F238E27FC236}">
                <a16:creationId xmlns:a16="http://schemas.microsoft.com/office/drawing/2014/main" id="{314DEEB5-C3BB-C366-72A5-5C2F61DE7368}"/>
              </a:ext>
            </a:extLst>
          </p:cNvPr>
          <p:cNvSpPr txBox="1"/>
          <p:nvPr/>
        </p:nvSpPr>
        <p:spPr>
          <a:xfrm>
            <a:off x="877613" y="994463"/>
            <a:ext cx="1787976" cy="369332"/>
          </a:xfrm>
          <a:prstGeom prst="rect">
            <a:avLst/>
          </a:prstGeom>
          <a:noFill/>
        </p:spPr>
        <p:txBody>
          <a:bodyPr wrap="square" rtlCol="0">
            <a:spAutoFit/>
          </a:bodyPr>
          <a:lstStyle/>
          <a:p>
            <a:pPr algn="ctr"/>
            <a:r>
              <a:rPr lang="en-US" b="1" dirty="0"/>
              <a:t>Pick Your Date</a:t>
            </a:r>
            <a:endParaRPr lang="en-US" dirty="0"/>
          </a:p>
        </p:txBody>
      </p:sp>
      <p:sp>
        <p:nvSpPr>
          <p:cNvPr id="2" name="TextBox 1">
            <a:extLst>
              <a:ext uri="{FF2B5EF4-FFF2-40B4-BE49-F238E27FC236}">
                <a16:creationId xmlns:a16="http://schemas.microsoft.com/office/drawing/2014/main" id="{1E33ED87-62F0-5E3A-F5DA-531619A69B32}"/>
              </a:ext>
            </a:extLst>
          </p:cNvPr>
          <p:cNvSpPr txBox="1"/>
          <p:nvPr/>
        </p:nvSpPr>
        <p:spPr>
          <a:xfrm>
            <a:off x="662152" y="404649"/>
            <a:ext cx="10867696" cy="523220"/>
          </a:xfrm>
          <a:prstGeom prst="rect">
            <a:avLst/>
          </a:prstGeom>
          <a:noFill/>
        </p:spPr>
        <p:txBody>
          <a:bodyPr wrap="square" rtlCol="0">
            <a:spAutoFit/>
          </a:bodyPr>
          <a:lstStyle/>
          <a:p>
            <a:r>
              <a:rPr lang="en-US" sz="2800" b="1" dirty="0">
                <a:solidFill>
                  <a:srgbClr val="15396D"/>
                </a:solidFill>
                <a:latin typeface="+mj-lt"/>
              </a:rPr>
              <a:t>Private Events</a:t>
            </a:r>
            <a:endParaRPr lang="en-US" sz="2800" dirty="0">
              <a:solidFill>
                <a:srgbClr val="15396D"/>
              </a:solidFill>
              <a:latin typeface="+mj-lt"/>
            </a:endParaRPr>
          </a:p>
        </p:txBody>
      </p:sp>
      <p:sp>
        <p:nvSpPr>
          <p:cNvPr id="4" name="TextBox 3">
            <a:extLst>
              <a:ext uri="{FF2B5EF4-FFF2-40B4-BE49-F238E27FC236}">
                <a16:creationId xmlns:a16="http://schemas.microsoft.com/office/drawing/2014/main" id="{D0A142DC-FC29-B771-82CC-5C98E53090BE}"/>
              </a:ext>
            </a:extLst>
          </p:cNvPr>
          <p:cNvSpPr txBox="1"/>
          <p:nvPr/>
        </p:nvSpPr>
        <p:spPr>
          <a:xfrm>
            <a:off x="4093777" y="1012159"/>
            <a:ext cx="1996966" cy="369332"/>
          </a:xfrm>
          <a:prstGeom prst="rect">
            <a:avLst/>
          </a:prstGeom>
          <a:noFill/>
        </p:spPr>
        <p:txBody>
          <a:bodyPr wrap="square" rtlCol="0">
            <a:spAutoFit/>
          </a:bodyPr>
          <a:lstStyle/>
          <a:p>
            <a:pPr algn="ctr"/>
            <a:r>
              <a:rPr lang="en-US" b="1" dirty="0"/>
              <a:t>Pick Your Party</a:t>
            </a:r>
            <a:endParaRPr lang="en-US" dirty="0"/>
          </a:p>
        </p:txBody>
      </p:sp>
      <p:sp>
        <p:nvSpPr>
          <p:cNvPr id="8" name="TextBox 7">
            <a:extLst>
              <a:ext uri="{FF2B5EF4-FFF2-40B4-BE49-F238E27FC236}">
                <a16:creationId xmlns:a16="http://schemas.microsoft.com/office/drawing/2014/main" id="{AD4349E5-6DBF-8F6A-632A-01102EB6C7F7}"/>
              </a:ext>
            </a:extLst>
          </p:cNvPr>
          <p:cNvSpPr txBox="1"/>
          <p:nvPr/>
        </p:nvSpPr>
        <p:spPr>
          <a:xfrm>
            <a:off x="7518932" y="994463"/>
            <a:ext cx="3422336" cy="369332"/>
          </a:xfrm>
          <a:prstGeom prst="rect">
            <a:avLst/>
          </a:prstGeom>
          <a:noFill/>
        </p:spPr>
        <p:txBody>
          <a:bodyPr wrap="square" rtlCol="0">
            <a:spAutoFit/>
          </a:bodyPr>
          <a:lstStyle/>
          <a:p>
            <a:pPr algn="ctr"/>
            <a:r>
              <a:rPr lang="en-US" b="1" dirty="0"/>
              <a:t>Pick Your Food &amp; Beverage</a:t>
            </a:r>
            <a:endParaRPr lang="en-US" dirty="0"/>
          </a:p>
        </p:txBody>
      </p:sp>
      <p:sp>
        <p:nvSpPr>
          <p:cNvPr id="12" name="TextBox 11">
            <a:extLst>
              <a:ext uri="{FF2B5EF4-FFF2-40B4-BE49-F238E27FC236}">
                <a16:creationId xmlns:a16="http://schemas.microsoft.com/office/drawing/2014/main" id="{3BF67AAA-7F52-3D73-2ED0-D67253457F70}"/>
              </a:ext>
            </a:extLst>
          </p:cNvPr>
          <p:cNvSpPr txBox="1"/>
          <p:nvPr/>
        </p:nvSpPr>
        <p:spPr>
          <a:xfrm>
            <a:off x="517635" y="1910309"/>
            <a:ext cx="2396358" cy="1200329"/>
          </a:xfrm>
          <a:prstGeom prst="rect">
            <a:avLst/>
          </a:prstGeom>
          <a:noFill/>
        </p:spPr>
        <p:txBody>
          <a:bodyPr wrap="square" rtlCol="0">
            <a:spAutoFit/>
          </a:bodyPr>
          <a:lstStyle/>
          <a:p>
            <a:pPr algn="ctr"/>
            <a:r>
              <a:rPr lang="en-US" dirty="0"/>
              <a:t>Monday Through Thursday you can book about any portion of 209 and 215</a:t>
            </a:r>
          </a:p>
        </p:txBody>
      </p:sp>
      <p:sp>
        <p:nvSpPr>
          <p:cNvPr id="25" name="TextBox 24">
            <a:extLst>
              <a:ext uri="{FF2B5EF4-FFF2-40B4-BE49-F238E27FC236}">
                <a16:creationId xmlns:a16="http://schemas.microsoft.com/office/drawing/2014/main" id="{5C1E34B4-C844-DC1C-8E82-449941AD9975}"/>
              </a:ext>
            </a:extLst>
          </p:cNvPr>
          <p:cNvSpPr txBox="1"/>
          <p:nvPr/>
        </p:nvSpPr>
        <p:spPr>
          <a:xfrm>
            <a:off x="320566" y="3623018"/>
            <a:ext cx="3042744" cy="1200329"/>
          </a:xfrm>
          <a:prstGeom prst="rect">
            <a:avLst/>
          </a:prstGeom>
          <a:noFill/>
        </p:spPr>
        <p:txBody>
          <a:bodyPr wrap="square" rtlCol="0">
            <a:spAutoFit/>
          </a:bodyPr>
          <a:lstStyle/>
          <a:p>
            <a:pPr algn="ctr"/>
            <a:r>
              <a:rPr lang="en-US" dirty="0"/>
              <a:t>Friday, Saturday and Sunday</a:t>
            </a:r>
          </a:p>
          <a:p>
            <a:pPr algn="ctr"/>
            <a:r>
              <a:rPr lang="en-US" dirty="0"/>
              <a:t>You can book portions that fit in with standard business operations</a:t>
            </a:r>
          </a:p>
        </p:txBody>
      </p:sp>
      <p:sp>
        <p:nvSpPr>
          <p:cNvPr id="27" name="TextBox 26">
            <a:extLst>
              <a:ext uri="{FF2B5EF4-FFF2-40B4-BE49-F238E27FC236}">
                <a16:creationId xmlns:a16="http://schemas.microsoft.com/office/drawing/2014/main" id="{CD40617D-5A42-3AB0-EAB3-42DEB4DCB495}"/>
              </a:ext>
            </a:extLst>
          </p:cNvPr>
          <p:cNvSpPr txBox="1"/>
          <p:nvPr/>
        </p:nvSpPr>
        <p:spPr>
          <a:xfrm>
            <a:off x="3833648" y="1685616"/>
            <a:ext cx="2396358" cy="369332"/>
          </a:xfrm>
          <a:prstGeom prst="rect">
            <a:avLst/>
          </a:prstGeom>
          <a:noFill/>
        </p:spPr>
        <p:txBody>
          <a:bodyPr wrap="square" rtlCol="0">
            <a:spAutoFit/>
          </a:bodyPr>
          <a:lstStyle/>
          <a:p>
            <a:r>
              <a:rPr lang="en-US" dirty="0"/>
              <a:t>Ice Cream &amp; Arcade</a:t>
            </a:r>
          </a:p>
        </p:txBody>
      </p:sp>
      <p:sp>
        <p:nvSpPr>
          <p:cNvPr id="29" name="TextBox 28">
            <a:extLst>
              <a:ext uri="{FF2B5EF4-FFF2-40B4-BE49-F238E27FC236}">
                <a16:creationId xmlns:a16="http://schemas.microsoft.com/office/drawing/2014/main" id="{90D169D4-055D-DCC7-FD06-57910956CA5E}"/>
              </a:ext>
            </a:extLst>
          </p:cNvPr>
          <p:cNvSpPr txBox="1"/>
          <p:nvPr/>
        </p:nvSpPr>
        <p:spPr>
          <a:xfrm>
            <a:off x="3833648" y="2215807"/>
            <a:ext cx="2601310" cy="369332"/>
          </a:xfrm>
          <a:prstGeom prst="rect">
            <a:avLst/>
          </a:prstGeom>
          <a:noFill/>
        </p:spPr>
        <p:txBody>
          <a:bodyPr wrap="square" rtlCol="0">
            <a:spAutoFit/>
          </a:bodyPr>
          <a:lstStyle/>
          <a:p>
            <a:r>
              <a:rPr lang="en-US" dirty="0"/>
              <a:t>Tavern Entrance Dining</a:t>
            </a:r>
          </a:p>
        </p:txBody>
      </p:sp>
      <p:sp>
        <p:nvSpPr>
          <p:cNvPr id="31" name="TextBox 30">
            <a:extLst>
              <a:ext uri="{FF2B5EF4-FFF2-40B4-BE49-F238E27FC236}">
                <a16:creationId xmlns:a16="http://schemas.microsoft.com/office/drawing/2014/main" id="{7BF37967-6820-7B4D-7BAB-CA818D9DEB0E}"/>
              </a:ext>
            </a:extLst>
          </p:cNvPr>
          <p:cNvSpPr txBox="1"/>
          <p:nvPr/>
        </p:nvSpPr>
        <p:spPr>
          <a:xfrm>
            <a:off x="3833648" y="2486798"/>
            <a:ext cx="2396358" cy="369332"/>
          </a:xfrm>
          <a:prstGeom prst="rect">
            <a:avLst/>
          </a:prstGeom>
          <a:noFill/>
        </p:spPr>
        <p:txBody>
          <a:bodyPr wrap="square" rtlCol="0">
            <a:spAutoFit/>
          </a:bodyPr>
          <a:lstStyle/>
          <a:p>
            <a:r>
              <a:rPr lang="en-US" dirty="0"/>
              <a:t>Full Tavern</a:t>
            </a:r>
          </a:p>
        </p:txBody>
      </p:sp>
      <p:sp>
        <p:nvSpPr>
          <p:cNvPr id="33" name="TextBox 32">
            <a:extLst>
              <a:ext uri="{FF2B5EF4-FFF2-40B4-BE49-F238E27FC236}">
                <a16:creationId xmlns:a16="http://schemas.microsoft.com/office/drawing/2014/main" id="{AAF1636C-68E5-68FD-D20F-91AA0A5FB662}"/>
              </a:ext>
            </a:extLst>
          </p:cNvPr>
          <p:cNvSpPr txBox="1"/>
          <p:nvPr/>
        </p:nvSpPr>
        <p:spPr>
          <a:xfrm>
            <a:off x="3833648" y="2779247"/>
            <a:ext cx="2396358" cy="369332"/>
          </a:xfrm>
          <a:prstGeom prst="rect">
            <a:avLst/>
          </a:prstGeom>
          <a:noFill/>
        </p:spPr>
        <p:txBody>
          <a:bodyPr wrap="square" rtlCol="0">
            <a:spAutoFit/>
          </a:bodyPr>
          <a:lstStyle/>
          <a:p>
            <a:r>
              <a:rPr lang="en-US" dirty="0"/>
              <a:t>Back Porch</a:t>
            </a:r>
          </a:p>
        </p:txBody>
      </p:sp>
      <p:sp>
        <p:nvSpPr>
          <p:cNvPr id="35" name="TextBox 34">
            <a:extLst>
              <a:ext uri="{FF2B5EF4-FFF2-40B4-BE49-F238E27FC236}">
                <a16:creationId xmlns:a16="http://schemas.microsoft.com/office/drawing/2014/main" id="{A9E424A5-EE2F-DAA7-E09E-872F13E5B770}"/>
              </a:ext>
            </a:extLst>
          </p:cNvPr>
          <p:cNvSpPr txBox="1"/>
          <p:nvPr/>
        </p:nvSpPr>
        <p:spPr>
          <a:xfrm>
            <a:off x="3833648" y="3097519"/>
            <a:ext cx="2396358" cy="369332"/>
          </a:xfrm>
          <a:prstGeom prst="rect">
            <a:avLst/>
          </a:prstGeom>
          <a:noFill/>
        </p:spPr>
        <p:txBody>
          <a:bodyPr wrap="square" rtlCol="0">
            <a:spAutoFit/>
          </a:bodyPr>
          <a:lstStyle/>
          <a:p>
            <a:r>
              <a:rPr lang="en-US" dirty="0"/>
              <a:t>Back Porch Bar</a:t>
            </a:r>
          </a:p>
        </p:txBody>
      </p:sp>
      <p:cxnSp>
        <p:nvCxnSpPr>
          <p:cNvPr id="36" name="Straight Connector 35">
            <a:extLst>
              <a:ext uri="{FF2B5EF4-FFF2-40B4-BE49-F238E27FC236}">
                <a16:creationId xmlns:a16="http://schemas.microsoft.com/office/drawing/2014/main" id="{94E989C3-2B5F-5030-469D-38C3F5CCA145}"/>
              </a:ext>
            </a:extLst>
          </p:cNvPr>
          <p:cNvCxnSpPr>
            <a:cxnSpLocks/>
          </p:cNvCxnSpPr>
          <p:nvPr/>
        </p:nvCxnSpPr>
        <p:spPr>
          <a:xfrm>
            <a:off x="677917" y="3419994"/>
            <a:ext cx="6555828" cy="0"/>
          </a:xfrm>
          <a:prstGeom prst="line">
            <a:avLst/>
          </a:prstGeom>
          <a:ln w="19050">
            <a:solidFill>
              <a:srgbClr val="15396D"/>
            </a:solidFill>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E05DC4E6-4CF8-79D0-0200-ED5C2E6D9FC7}"/>
              </a:ext>
            </a:extLst>
          </p:cNvPr>
          <p:cNvSpPr txBox="1"/>
          <p:nvPr/>
        </p:nvSpPr>
        <p:spPr>
          <a:xfrm>
            <a:off x="3833648" y="3518447"/>
            <a:ext cx="2396358" cy="369332"/>
          </a:xfrm>
          <a:prstGeom prst="rect">
            <a:avLst/>
          </a:prstGeom>
          <a:noFill/>
        </p:spPr>
        <p:txBody>
          <a:bodyPr wrap="square" rtlCol="0">
            <a:spAutoFit/>
          </a:bodyPr>
          <a:lstStyle/>
          <a:p>
            <a:r>
              <a:rPr lang="en-US" dirty="0"/>
              <a:t>Ice Cream &amp; Arcade</a:t>
            </a:r>
          </a:p>
        </p:txBody>
      </p:sp>
      <p:sp>
        <p:nvSpPr>
          <p:cNvPr id="40" name="TextBox 39">
            <a:extLst>
              <a:ext uri="{FF2B5EF4-FFF2-40B4-BE49-F238E27FC236}">
                <a16:creationId xmlns:a16="http://schemas.microsoft.com/office/drawing/2014/main" id="{D6ACE0D6-A2F4-6C63-009C-0870FB690BDB}"/>
              </a:ext>
            </a:extLst>
          </p:cNvPr>
          <p:cNvSpPr txBox="1"/>
          <p:nvPr/>
        </p:nvSpPr>
        <p:spPr>
          <a:xfrm>
            <a:off x="3833648" y="3801897"/>
            <a:ext cx="2601310" cy="369332"/>
          </a:xfrm>
          <a:prstGeom prst="rect">
            <a:avLst/>
          </a:prstGeom>
          <a:noFill/>
        </p:spPr>
        <p:txBody>
          <a:bodyPr wrap="square" rtlCol="0">
            <a:spAutoFit/>
          </a:bodyPr>
          <a:lstStyle/>
          <a:p>
            <a:r>
              <a:rPr lang="en-US" dirty="0"/>
              <a:t>Tavern Entrance Dining</a:t>
            </a:r>
          </a:p>
        </p:txBody>
      </p:sp>
      <p:sp>
        <p:nvSpPr>
          <p:cNvPr id="46" name="TextBox 45">
            <a:extLst>
              <a:ext uri="{FF2B5EF4-FFF2-40B4-BE49-F238E27FC236}">
                <a16:creationId xmlns:a16="http://schemas.microsoft.com/office/drawing/2014/main" id="{E28D2FE2-753E-1543-59F4-1BED60BD0C2B}"/>
              </a:ext>
            </a:extLst>
          </p:cNvPr>
          <p:cNvSpPr txBox="1"/>
          <p:nvPr/>
        </p:nvSpPr>
        <p:spPr>
          <a:xfrm>
            <a:off x="3833648" y="4683609"/>
            <a:ext cx="2396358" cy="369332"/>
          </a:xfrm>
          <a:prstGeom prst="rect">
            <a:avLst/>
          </a:prstGeom>
          <a:noFill/>
        </p:spPr>
        <p:txBody>
          <a:bodyPr wrap="square" rtlCol="0">
            <a:spAutoFit/>
          </a:bodyPr>
          <a:lstStyle/>
          <a:p>
            <a:r>
              <a:rPr lang="en-US" dirty="0"/>
              <a:t>Back Porch Bar</a:t>
            </a:r>
          </a:p>
        </p:txBody>
      </p:sp>
      <p:sp>
        <p:nvSpPr>
          <p:cNvPr id="49" name="TextBox 48">
            <a:extLst>
              <a:ext uri="{FF2B5EF4-FFF2-40B4-BE49-F238E27FC236}">
                <a16:creationId xmlns:a16="http://schemas.microsoft.com/office/drawing/2014/main" id="{996C3856-159C-1CF7-60F5-ECC4764C1CAB}"/>
              </a:ext>
            </a:extLst>
          </p:cNvPr>
          <p:cNvSpPr txBox="1"/>
          <p:nvPr/>
        </p:nvSpPr>
        <p:spPr>
          <a:xfrm>
            <a:off x="7704083" y="1419762"/>
            <a:ext cx="4325006" cy="646331"/>
          </a:xfrm>
          <a:prstGeom prst="rect">
            <a:avLst/>
          </a:prstGeom>
          <a:noFill/>
        </p:spPr>
        <p:txBody>
          <a:bodyPr wrap="square" rtlCol="0">
            <a:spAutoFit/>
          </a:bodyPr>
          <a:lstStyle/>
          <a:p>
            <a:r>
              <a:rPr lang="en-US" dirty="0"/>
              <a:t>25 people or less can have a reserved space for dining and order off the menu</a:t>
            </a:r>
          </a:p>
        </p:txBody>
      </p:sp>
      <p:sp>
        <p:nvSpPr>
          <p:cNvPr id="51" name="TextBox 50">
            <a:extLst>
              <a:ext uri="{FF2B5EF4-FFF2-40B4-BE49-F238E27FC236}">
                <a16:creationId xmlns:a16="http://schemas.microsoft.com/office/drawing/2014/main" id="{4DAA1D7E-052C-7F9A-E413-3FCB7B0741F9}"/>
              </a:ext>
            </a:extLst>
          </p:cNvPr>
          <p:cNvSpPr txBox="1"/>
          <p:nvPr/>
        </p:nvSpPr>
        <p:spPr>
          <a:xfrm>
            <a:off x="7704083" y="2200553"/>
            <a:ext cx="4325006" cy="3416320"/>
          </a:xfrm>
          <a:prstGeom prst="rect">
            <a:avLst/>
          </a:prstGeom>
          <a:noFill/>
        </p:spPr>
        <p:txBody>
          <a:bodyPr wrap="square" rtlCol="0">
            <a:spAutoFit/>
          </a:bodyPr>
          <a:lstStyle/>
          <a:p>
            <a:r>
              <a:rPr lang="en-US" dirty="0"/>
              <a:t>25+ plus can choose from the following:</a:t>
            </a:r>
          </a:p>
          <a:p>
            <a:endParaRPr lang="en-US" dirty="0"/>
          </a:p>
          <a:p>
            <a:pPr marL="342900" indent="-342900">
              <a:buFont typeface="+mj-lt"/>
              <a:buAutoNum type="arabicPeriod"/>
            </a:pPr>
            <a:r>
              <a:rPr lang="en-US" dirty="0"/>
              <a:t>Chips &amp; Salsa</a:t>
            </a:r>
          </a:p>
          <a:p>
            <a:pPr marL="342900" indent="-342900">
              <a:buFont typeface="+mj-lt"/>
              <a:buAutoNum type="arabicPeriod"/>
            </a:pPr>
            <a:r>
              <a:rPr lang="en-US" dirty="0"/>
              <a:t>Brisket Sandwich</a:t>
            </a:r>
          </a:p>
          <a:p>
            <a:pPr marL="342900" indent="-342900">
              <a:buFont typeface="+mj-lt"/>
              <a:buAutoNum type="arabicPeriod"/>
            </a:pPr>
            <a:r>
              <a:rPr lang="en-US" dirty="0"/>
              <a:t>Burrito Plate</a:t>
            </a:r>
          </a:p>
          <a:p>
            <a:pPr marL="342900" indent="-342900">
              <a:buFont typeface="+mj-lt"/>
              <a:buAutoNum type="arabicPeriod"/>
            </a:pPr>
            <a:r>
              <a:rPr lang="en-US" dirty="0"/>
              <a:t>Mexican Buffet</a:t>
            </a:r>
          </a:p>
          <a:p>
            <a:pPr marL="342900" indent="-342900">
              <a:buFont typeface="+mj-lt"/>
              <a:buAutoNum type="arabicPeriod"/>
            </a:pPr>
            <a:r>
              <a:rPr lang="en-US" dirty="0"/>
              <a:t>Taco Buffett</a:t>
            </a:r>
          </a:p>
          <a:p>
            <a:pPr marL="342900" indent="-342900">
              <a:buFont typeface="+mj-lt"/>
              <a:buAutoNum type="arabicPeriod"/>
            </a:pPr>
            <a:r>
              <a:rPr lang="en-US" dirty="0"/>
              <a:t>Hamburger &amp; Fries</a:t>
            </a:r>
          </a:p>
          <a:p>
            <a:pPr marL="342900" indent="-342900">
              <a:buFont typeface="+mj-lt"/>
              <a:buAutoNum type="arabicPeriod"/>
            </a:pPr>
            <a:r>
              <a:rPr lang="en-US" dirty="0"/>
              <a:t>Joe’s Catering #1</a:t>
            </a:r>
          </a:p>
          <a:p>
            <a:pPr marL="342900" indent="-342900">
              <a:buFont typeface="+mj-lt"/>
              <a:buAutoNum type="arabicPeriod"/>
            </a:pPr>
            <a:r>
              <a:rPr lang="en-US" dirty="0"/>
              <a:t>Joe’s Catering #2</a:t>
            </a:r>
          </a:p>
          <a:p>
            <a:pPr marL="342900" indent="-342900">
              <a:buFont typeface="+mj-lt"/>
              <a:buAutoNum type="arabicPeriod"/>
            </a:pPr>
            <a:r>
              <a:rPr lang="en-US" dirty="0"/>
              <a:t>Joe’s Catering #3</a:t>
            </a:r>
          </a:p>
          <a:p>
            <a:pPr marL="342900" indent="-342900">
              <a:buFont typeface="+mj-lt"/>
              <a:buAutoNum type="arabicPeriod"/>
            </a:pPr>
            <a:r>
              <a:rPr lang="en-US" dirty="0"/>
              <a:t>Mimi’s Sweet Treats</a:t>
            </a:r>
          </a:p>
        </p:txBody>
      </p:sp>
      <p:sp>
        <p:nvSpPr>
          <p:cNvPr id="6" name="TextBox 5">
            <a:extLst>
              <a:ext uri="{FF2B5EF4-FFF2-40B4-BE49-F238E27FC236}">
                <a16:creationId xmlns:a16="http://schemas.microsoft.com/office/drawing/2014/main" id="{96B9D9DD-1528-B3C5-2F8B-67A31304DC87}"/>
              </a:ext>
            </a:extLst>
          </p:cNvPr>
          <p:cNvSpPr txBox="1"/>
          <p:nvPr/>
        </p:nvSpPr>
        <p:spPr>
          <a:xfrm>
            <a:off x="3833648" y="1965048"/>
            <a:ext cx="3544614" cy="369332"/>
          </a:xfrm>
          <a:prstGeom prst="rect">
            <a:avLst/>
          </a:prstGeom>
          <a:noFill/>
        </p:spPr>
        <p:txBody>
          <a:bodyPr wrap="square" rtlCol="0">
            <a:spAutoFit/>
          </a:bodyPr>
          <a:lstStyle/>
          <a:p>
            <a:r>
              <a:rPr lang="en-US" dirty="0"/>
              <a:t>Ice Cream &amp; Arcade + Food Trailer</a:t>
            </a:r>
          </a:p>
        </p:txBody>
      </p:sp>
    </p:spTree>
    <p:extLst>
      <p:ext uri="{BB962C8B-B14F-4D97-AF65-F5344CB8AC3E}">
        <p14:creationId xmlns:p14="http://schemas.microsoft.com/office/powerpoint/2010/main" val="3396352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8BE50-1A99-F439-61DE-5C1981BA355B}"/>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775362E-4C4D-0C4F-1587-C9A0733DE264}"/>
              </a:ext>
            </a:extLst>
          </p:cNvPr>
          <p:cNvCxnSpPr>
            <a:cxnSpLocks/>
          </p:cNvCxnSpPr>
          <p:nvPr/>
        </p:nvCxnSpPr>
        <p:spPr>
          <a:xfrm>
            <a:off x="662152" y="6141187"/>
            <a:ext cx="10799379" cy="0"/>
          </a:xfrm>
          <a:prstGeom prst="line">
            <a:avLst/>
          </a:prstGeom>
          <a:ln w="57150">
            <a:solidFill>
              <a:srgbClr val="15396D"/>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688D3DDC-7D8C-4A43-6D06-FC6621E75664}"/>
              </a:ext>
            </a:extLst>
          </p:cNvPr>
          <p:cNvPicPr>
            <a:picLocks noChangeAspect="1"/>
          </p:cNvPicPr>
          <p:nvPr/>
        </p:nvPicPr>
        <p:blipFill>
          <a:blip r:embed="rId2">
            <a:extLst>
              <a:ext uri="{28A0092B-C50C-407E-A947-70E740481C1C}">
                <a14:useLocalDpi xmlns:a14="http://schemas.microsoft.com/office/drawing/2010/main" val="0"/>
              </a:ext>
            </a:extLst>
          </a:blip>
          <a:srcRect t="29597" b="33046"/>
          <a:stretch>
            <a:fillRect/>
          </a:stretch>
        </p:blipFill>
        <p:spPr>
          <a:xfrm>
            <a:off x="8334704" y="5683468"/>
            <a:ext cx="2743200" cy="1024759"/>
          </a:xfrm>
          <a:prstGeom prst="rect">
            <a:avLst/>
          </a:prstGeom>
        </p:spPr>
      </p:pic>
      <p:sp>
        <p:nvSpPr>
          <p:cNvPr id="9" name="TextBox 8">
            <a:extLst>
              <a:ext uri="{FF2B5EF4-FFF2-40B4-BE49-F238E27FC236}">
                <a16:creationId xmlns:a16="http://schemas.microsoft.com/office/drawing/2014/main" id="{20EE1E19-B8F9-C5F7-C0A9-5C3093E8825A}"/>
              </a:ext>
            </a:extLst>
          </p:cNvPr>
          <p:cNvSpPr txBox="1"/>
          <p:nvPr/>
        </p:nvSpPr>
        <p:spPr>
          <a:xfrm>
            <a:off x="877613" y="994463"/>
            <a:ext cx="1787976" cy="369332"/>
          </a:xfrm>
          <a:prstGeom prst="rect">
            <a:avLst/>
          </a:prstGeom>
          <a:noFill/>
        </p:spPr>
        <p:txBody>
          <a:bodyPr wrap="square" rtlCol="0">
            <a:spAutoFit/>
          </a:bodyPr>
          <a:lstStyle/>
          <a:p>
            <a:pPr algn="ctr"/>
            <a:r>
              <a:rPr lang="en-US" b="1" dirty="0"/>
              <a:t>Pick Your Date</a:t>
            </a:r>
            <a:endParaRPr lang="en-US" dirty="0"/>
          </a:p>
        </p:txBody>
      </p:sp>
      <p:sp>
        <p:nvSpPr>
          <p:cNvPr id="2" name="TextBox 1">
            <a:extLst>
              <a:ext uri="{FF2B5EF4-FFF2-40B4-BE49-F238E27FC236}">
                <a16:creationId xmlns:a16="http://schemas.microsoft.com/office/drawing/2014/main" id="{203EC35F-81BA-BA43-C06F-A15E3BB75BBE}"/>
              </a:ext>
            </a:extLst>
          </p:cNvPr>
          <p:cNvSpPr txBox="1"/>
          <p:nvPr/>
        </p:nvSpPr>
        <p:spPr>
          <a:xfrm>
            <a:off x="662152" y="404649"/>
            <a:ext cx="10867696" cy="523220"/>
          </a:xfrm>
          <a:prstGeom prst="rect">
            <a:avLst/>
          </a:prstGeom>
          <a:noFill/>
        </p:spPr>
        <p:txBody>
          <a:bodyPr wrap="square" rtlCol="0">
            <a:spAutoFit/>
          </a:bodyPr>
          <a:lstStyle/>
          <a:p>
            <a:r>
              <a:rPr lang="en-US" sz="2800" b="1" dirty="0">
                <a:solidFill>
                  <a:srgbClr val="15396D"/>
                </a:solidFill>
                <a:latin typeface="+mj-lt"/>
              </a:rPr>
              <a:t>Private Events</a:t>
            </a:r>
            <a:endParaRPr lang="en-US" sz="2800" dirty="0">
              <a:solidFill>
                <a:srgbClr val="15396D"/>
              </a:solidFill>
              <a:latin typeface="+mj-lt"/>
            </a:endParaRPr>
          </a:p>
        </p:txBody>
      </p:sp>
      <p:sp>
        <p:nvSpPr>
          <p:cNvPr id="4" name="TextBox 3">
            <a:extLst>
              <a:ext uri="{FF2B5EF4-FFF2-40B4-BE49-F238E27FC236}">
                <a16:creationId xmlns:a16="http://schemas.microsoft.com/office/drawing/2014/main" id="{8802A83E-B5BC-AACA-8571-5A87A47DAFC2}"/>
              </a:ext>
            </a:extLst>
          </p:cNvPr>
          <p:cNvSpPr txBox="1"/>
          <p:nvPr/>
        </p:nvSpPr>
        <p:spPr>
          <a:xfrm>
            <a:off x="4093777" y="1012159"/>
            <a:ext cx="1996966" cy="369332"/>
          </a:xfrm>
          <a:prstGeom prst="rect">
            <a:avLst/>
          </a:prstGeom>
          <a:noFill/>
        </p:spPr>
        <p:txBody>
          <a:bodyPr wrap="square" rtlCol="0">
            <a:spAutoFit/>
          </a:bodyPr>
          <a:lstStyle/>
          <a:p>
            <a:pPr algn="ctr"/>
            <a:r>
              <a:rPr lang="en-US" b="1" dirty="0"/>
              <a:t>Pick Your Party</a:t>
            </a:r>
            <a:endParaRPr lang="en-US" dirty="0"/>
          </a:p>
        </p:txBody>
      </p:sp>
      <p:sp>
        <p:nvSpPr>
          <p:cNvPr id="8" name="TextBox 7">
            <a:extLst>
              <a:ext uri="{FF2B5EF4-FFF2-40B4-BE49-F238E27FC236}">
                <a16:creationId xmlns:a16="http://schemas.microsoft.com/office/drawing/2014/main" id="{0999C03F-4EE7-3E0F-31D8-99F95B8F27F1}"/>
              </a:ext>
            </a:extLst>
          </p:cNvPr>
          <p:cNvSpPr txBox="1"/>
          <p:nvPr/>
        </p:nvSpPr>
        <p:spPr>
          <a:xfrm>
            <a:off x="7518932" y="994463"/>
            <a:ext cx="3422336" cy="369332"/>
          </a:xfrm>
          <a:prstGeom prst="rect">
            <a:avLst/>
          </a:prstGeom>
          <a:noFill/>
        </p:spPr>
        <p:txBody>
          <a:bodyPr wrap="square" rtlCol="0">
            <a:spAutoFit/>
          </a:bodyPr>
          <a:lstStyle/>
          <a:p>
            <a:pPr algn="ctr"/>
            <a:r>
              <a:rPr lang="en-US" b="1" dirty="0"/>
              <a:t>Pick Your Food &amp; Beverage</a:t>
            </a:r>
            <a:endParaRPr lang="en-US" dirty="0"/>
          </a:p>
        </p:txBody>
      </p:sp>
      <p:sp>
        <p:nvSpPr>
          <p:cNvPr id="12" name="TextBox 11">
            <a:extLst>
              <a:ext uri="{FF2B5EF4-FFF2-40B4-BE49-F238E27FC236}">
                <a16:creationId xmlns:a16="http://schemas.microsoft.com/office/drawing/2014/main" id="{7232D90D-D259-BC12-8BF0-97F0B91F83CE}"/>
              </a:ext>
            </a:extLst>
          </p:cNvPr>
          <p:cNvSpPr txBox="1"/>
          <p:nvPr/>
        </p:nvSpPr>
        <p:spPr>
          <a:xfrm>
            <a:off x="517635" y="1910309"/>
            <a:ext cx="2396358" cy="1200329"/>
          </a:xfrm>
          <a:prstGeom prst="rect">
            <a:avLst/>
          </a:prstGeom>
          <a:noFill/>
        </p:spPr>
        <p:txBody>
          <a:bodyPr wrap="square" rtlCol="0">
            <a:spAutoFit/>
          </a:bodyPr>
          <a:lstStyle/>
          <a:p>
            <a:pPr algn="ctr"/>
            <a:r>
              <a:rPr lang="en-US" dirty="0"/>
              <a:t>Monday Through Thursday you can book about any portion of 209 and 215</a:t>
            </a:r>
          </a:p>
        </p:txBody>
      </p:sp>
      <p:sp>
        <p:nvSpPr>
          <p:cNvPr id="25" name="TextBox 24">
            <a:extLst>
              <a:ext uri="{FF2B5EF4-FFF2-40B4-BE49-F238E27FC236}">
                <a16:creationId xmlns:a16="http://schemas.microsoft.com/office/drawing/2014/main" id="{4A56C825-09BC-8F8E-A806-ABA1C1D792FA}"/>
              </a:ext>
            </a:extLst>
          </p:cNvPr>
          <p:cNvSpPr txBox="1"/>
          <p:nvPr/>
        </p:nvSpPr>
        <p:spPr>
          <a:xfrm>
            <a:off x="320566" y="3623018"/>
            <a:ext cx="3042744" cy="1200329"/>
          </a:xfrm>
          <a:prstGeom prst="rect">
            <a:avLst/>
          </a:prstGeom>
          <a:noFill/>
        </p:spPr>
        <p:txBody>
          <a:bodyPr wrap="square" rtlCol="0">
            <a:spAutoFit/>
          </a:bodyPr>
          <a:lstStyle/>
          <a:p>
            <a:pPr algn="ctr"/>
            <a:r>
              <a:rPr lang="en-US" dirty="0"/>
              <a:t>Friday, Saturday and Sunday</a:t>
            </a:r>
          </a:p>
          <a:p>
            <a:pPr algn="ctr"/>
            <a:r>
              <a:rPr lang="en-US" dirty="0"/>
              <a:t>You can book portions that fit in with standard business operations</a:t>
            </a:r>
          </a:p>
        </p:txBody>
      </p:sp>
      <p:sp>
        <p:nvSpPr>
          <p:cNvPr id="31" name="TextBox 30">
            <a:extLst>
              <a:ext uri="{FF2B5EF4-FFF2-40B4-BE49-F238E27FC236}">
                <a16:creationId xmlns:a16="http://schemas.microsoft.com/office/drawing/2014/main" id="{246527B2-1CC6-A7E0-4D29-8A7F3EB6C707}"/>
              </a:ext>
            </a:extLst>
          </p:cNvPr>
          <p:cNvSpPr txBox="1"/>
          <p:nvPr/>
        </p:nvSpPr>
        <p:spPr>
          <a:xfrm>
            <a:off x="3833648" y="2486798"/>
            <a:ext cx="2396358" cy="369332"/>
          </a:xfrm>
          <a:prstGeom prst="rect">
            <a:avLst/>
          </a:prstGeom>
          <a:noFill/>
        </p:spPr>
        <p:txBody>
          <a:bodyPr wrap="square" rtlCol="0">
            <a:spAutoFit/>
          </a:bodyPr>
          <a:lstStyle/>
          <a:p>
            <a:r>
              <a:rPr lang="en-US" dirty="0"/>
              <a:t>Full Tavern</a:t>
            </a:r>
          </a:p>
        </p:txBody>
      </p:sp>
      <p:sp>
        <p:nvSpPr>
          <p:cNvPr id="33" name="TextBox 32">
            <a:extLst>
              <a:ext uri="{FF2B5EF4-FFF2-40B4-BE49-F238E27FC236}">
                <a16:creationId xmlns:a16="http://schemas.microsoft.com/office/drawing/2014/main" id="{07F9C453-8825-4134-CC10-6A18B867566B}"/>
              </a:ext>
            </a:extLst>
          </p:cNvPr>
          <p:cNvSpPr txBox="1"/>
          <p:nvPr/>
        </p:nvSpPr>
        <p:spPr>
          <a:xfrm>
            <a:off x="3833648" y="2779247"/>
            <a:ext cx="2396358" cy="369332"/>
          </a:xfrm>
          <a:prstGeom prst="rect">
            <a:avLst/>
          </a:prstGeom>
          <a:noFill/>
        </p:spPr>
        <p:txBody>
          <a:bodyPr wrap="square" rtlCol="0">
            <a:spAutoFit/>
          </a:bodyPr>
          <a:lstStyle/>
          <a:p>
            <a:r>
              <a:rPr lang="en-US" dirty="0"/>
              <a:t>Back Porch</a:t>
            </a:r>
          </a:p>
        </p:txBody>
      </p:sp>
      <p:sp>
        <p:nvSpPr>
          <p:cNvPr id="35" name="TextBox 34">
            <a:extLst>
              <a:ext uri="{FF2B5EF4-FFF2-40B4-BE49-F238E27FC236}">
                <a16:creationId xmlns:a16="http://schemas.microsoft.com/office/drawing/2014/main" id="{454286FA-D023-EC74-7B48-46FC37F00E48}"/>
              </a:ext>
            </a:extLst>
          </p:cNvPr>
          <p:cNvSpPr txBox="1"/>
          <p:nvPr/>
        </p:nvSpPr>
        <p:spPr>
          <a:xfrm>
            <a:off x="3833648" y="3097519"/>
            <a:ext cx="2396358" cy="369332"/>
          </a:xfrm>
          <a:prstGeom prst="rect">
            <a:avLst/>
          </a:prstGeom>
          <a:noFill/>
        </p:spPr>
        <p:txBody>
          <a:bodyPr wrap="square" rtlCol="0">
            <a:spAutoFit/>
          </a:bodyPr>
          <a:lstStyle/>
          <a:p>
            <a:r>
              <a:rPr lang="en-US" dirty="0"/>
              <a:t>Back Porch Bar</a:t>
            </a:r>
          </a:p>
        </p:txBody>
      </p:sp>
      <p:cxnSp>
        <p:nvCxnSpPr>
          <p:cNvPr id="36" name="Straight Connector 35">
            <a:extLst>
              <a:ext uri="{FF2B5EF4-FFF2-40B4-BE49-F238E27FC236}">
                <a16:creationId xmlns:a16="http://schemas.microsoft.com/office/drawing/2014/main" id="{17206E93-9DAE-9532-781C-53859F873600}"/>
              </a:ext>
            </a:extLst>
          </p:cNvPr>
          <p:cNvCxnSpPr>
            <a:cxnSpLocks/>
          </p:cNvCxnSpPr>
          <p:nvPr/>
        </p:nvCxnSpPr>
        <p:spPr>
          <a:xfrm>
            <a:off x="677917" y="3419994"/>
            <a:ext cx="6555828" cy="0"/>
          </a:xfrm>
          <a:prstGeom prst="line">
            <a:avLst/>
          </a:prstGeom>
          <a:ln w="19050">
            <a:solidFill>
              <a:srgbClr val="15396D"/>
            </a:solidFill>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125816A6-1159-CB58-C204-8741A5D0488D}"/>
              </a:ext>
            </a:extLst>
          </p:cNvPr>
          <p:cNvSpPr txBox="1"/>
          <p:nvPr/>
        </p:nvSpPr>
        <p:spPr>
          <a:xfrm>
            <a:off x="3833648" y="4072148"/>
            <a:ext cx="2601310" cy="369332"/>
          </a:xfrm>
          <a:prstGeom prst="rect">
            <a:avLst/>
          </a:prstGeom>
          <a:noFill/>
        </p:spPr>
        <p:txBody>
          <a:bodyPr wrap="square" rtlCol="0">
            <a:spAutoFit/>
          </a:bodyPr>
          <a:lstStyle/>
          <a:p>
            <a:r>
              <a:rPr lang="en-US" dirty="0"/>
              <a:t>Tavern Entrance Dining</a:t>
            </a:r>
          </a:p>
        </p:txBody>
      </p:sp>
      <p:sp>
        <p:nvSpPr>
          <p:cNvPr id="46" name="TextBox 45">
            <a:extLst>
              <a:ext uri="{FF2B5EF4-FFF2-40B4-BE49-F238E27FC236}">
                <a16:creationId xmlns:a16="http://schemas.microsoft.com/office/drawing/2014/main" id="{67D71E15-0063-4E12-AA83-EDC9D3D33C48}"/>
              </a:ext>
            </a:extLst>
          </p:cNvPr>
          <p:cNvSpPr txBox="1"/>
          <p:nvPr/>
        </p:nvSpPr>
        <p:spPr>
          <a:xfrm>
            <a:off x="3833648" y="4683609"/>
            <a:ext cx="2396358" cy="369332"/>
          </a:xfrm>
          <a:prstGeom prst="rect">
            <a:avLst/>
          </a:prstGeom>
          <a:noFill/>
        </p:spPr>
        <p:txBody>
          <a:bodyPr wrap="square" rtlCol="0">
            <a:spAutoFit/>
          </a:bodyPr>
          <a:lstStyle/>
          <a:p>
            <a:r>
              <a:rPr lang="en-US" dirty="0"/>
              <a:t>Back Porch Bar</a:t>
            </a:r>
          </a:p>
        </p:txBody>
      </p:sp>
      <p:sp>
        <p:nvSpPr>
          <p:cNvPr id="49" name="TextBox 48">
            <a:extLst>
              <a:ext uri="{FF2B5EF4-FFF2-40B4-BE49-F238E27FC236}">
                <a16:creationId xmlns:a16="http://schemas.microsoft.com/office/drawing/2014/main" id="{E69E6807-EE96-48CF-D9C5-01B12A300674}"/>
              </a:ext>
            </a:extLst>
          </p:cNvPr>
          <p:cNvSpPr txBox="1"/>
          <p:nvPr/>
        </p:nvSpPr>
        <p:spPr>
          <a:xfrm>
            <a:off x="7704083" y="1419762"/>
            <a:ext cx="4325006" cy="646331"/>
          </a:xfrm>
          <a:prstGeom prst="rect">
            <a:avLst/>
          </a:prstGeom>
          <a:noFill/>
        </p:spPr>
        <p:txBody>
          <a:bodyPr wrap="square" rtlCol="0">
            <a:spAutoFit/>
          </a:bodyPr>
          <a:lstStyle/>
          <a:p>
            <a:r>
              <a:rPr lang="en-US" dirty="0"/>
              <a:t>25 people or less can have a reserved space for dining and order off the menu</a:t>
            </a:r>
          </a:p>
        </p:txBody>
      </p:sp>
      <p:sp>
        <p:nvSpPr>
          <p:cNvPr id="13" name="Rectangle 12">
            <a:extLst>
              <a:ext uri="{FF2B5EF4-FFF2-40B4-BE49-F238E27FC236}">
                <a16:creationId xmlns:a16="http://schemas.microsoft.com/office/drawing/2014/main" id="{CED18659-0DD8-EEE7-F811-3CA2FBD84E39}"/>
              </a:ext>
            </a:extLst>
          </p:cNvPr>
          <p:cNvSpPr/>
          <p:nvPr/>
        </p:nvSpPr>
        <p:spPr>
          <a:xfrm>
            <a:off x="423042" y="1401605"/>
            <a:ext cx="11708523" cy="4127144"/>
          </a:xfrm>
          <a:prstGeom prst="rect">
            <a:avLst/>
          </a:prstGeom>
          <a:solidFill>
            <a:schemeClr val="bg2">
              <a:lumMod val="90000"/>
              <a:alpha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9216763-0CBF-7985-EFD0-02530709BAA9}"/>
              </a:ext>
            </a:extLst>
          </p:cNvPr>
          <p:cNvSpPr txBox="1"/>
          <p:nvPr/>
        </p:nvSpPr>
        <p:spPr>
          <a:xfrm>
            <a:off x="3833648" y="1609602"/>
            <a:ext cx="2396358" cy="369332"/>
          </a:xfrm>
          <a:prstGeom prst="rect">
            <a:avLst/>
          </a:prstGeom>
          <a:noFill/>
        </p:spPr>
        <p:txBody>
          <a:bodyPr wrap="square" rtlCol="0">
            <a:spAutoFit/>
          </a:bodyPr>
          <a:lstStyle/>
          <a:p>
            <a:r>
              <a:rPr lang="en-US" dirty="0">
                <a:solidFill>
                  <a:schemeClr val="accent6"/>
                </a:solidFill>
              </a:rPr>
              <a:t>Ice Cream &amp; Arcade</a:t>
            </a:r>
          </a:p>
        </p:txBody>
      </p:sp>
      <p:sp>
        <p:nvSpPr>
          <p:cNvPr id="29" name="TextBox 28">
            <a:extLst>
              <a:ext uri="{FF2B5EF4-FFF2-40B4-BE49-F238E27FC236}">
                <a16:creationId xmlns:a16="http://schemas.microsoft.com/office/drawing/2014/main" id="{F0ADA562-F3DF-74B3-7B8C-4636CCA69337}"/>
              </a:ext>
            </a:extLst>
          </p:cNvPr>
          <p:cNvSpPr txBox="1"/>
          <p:nvPr/>
        </p:nvSpPr>
        <p:spPr>
          <a:xfrm>
            <a:off x="3833648" y="2200553"/>
            <a:ext cx="2601310" cy="369332"/>
          </a:xfrm>
          <a:prstGeom prst="rect">
            <a:avLst/>
          </a:prstGeom>
          <a:noFill/>
        </p:spPr>
        <p:txBody>
          <a:bodyPr wrap="square" rtlCol="0">
            <a:spAutoFit/>
          </a:bodyPr>
          <a:lstStyle/>
          <a:p>
            <a:r>
              <a:rPr lang="en-US" dirty="0">
                <a:solidFill>
                  <a:schemeClr val="accent6"/>
                </a:solidFill>
              </a:rPr>
              <a:t>Tavern Entrance Dining</a:t>
            </a:r>
          </a:p>
        </p:txBody>
      </p:sp>
      <p:sp>
        <p:nvSpPr>
          <p:cNvPr id="38" name="TextBox 37">
            <a:extLst>
              <a:ext uri="{FF2B5EF4-FFF2-40B4-BE49-F238E27FC236}">
                <a16:creationId xmlns:a16="http://schemas.microsoft.com/office/drawing/2014/main" id="{F45B8E8C-40AD-C5AE-40D5-37DB8AD17D3B}"/>
              </a:ext>
            </a:extLst>
          </p:cNvPr>
          <p:cNvSpPr txBox="1"/>
          <p:nvPr/>
        </p:nvSpPr>
        <p:spPr>
          <a:xfrm>
            <a:off x="3833648" y="3518447"/>
            <a:ext cx="2396358" cy="369332"/>
          </a:xfrm>
          <a:prstGeom prst="rect">
            <a:avLst/>
          </a:prstGeom>
          <a:noFill/>
        </p:spPr>
        <p:txBody>
          <a:bodyPr wrap="square" rtlCol="0">
            <a:spAutoFit/>
          </a:bodyPr>
          <a:lstStyle/>
          <a:p>
            <a:r>
              <a:rPr lang="en-US" dirty="0">
                <a:solidFill>
                  <a:schemeClr val="accent6"/>
                </a:solidFill>
              </a:rPr>
              <a:t>Ice Cream &amp; Arcade</a:t>
            </a:r>
          </a:p>
        </p:txBody>
      </p:sp>
      <p:sp>
        <p:nvSpPr>
          <p:cNvPr id="51" name="TextBox 50">
            <a:extLst>
              <a:ext uri="{FF2B5EF4-FFF2-40B4-BE49-F238E27FC236}">
                <a16:creationId xmlns:a16="http://schemas.microsoft.com/office/drawing/2014/main" id="{7F2A05A6-01FF-4385-522F-FB7891A349D1}"/>
              </a:ext>
            </a:extLst>
          </p:cNvPr>
          <p:cNvSpPr txBox="1"/>
          <p:nvPr/>
        </p:nvSpPr>
        <p:spPr>
          <a:xfrm>
            <a:off x="7704083" y="2200553"/>
            <a:ext cx="4325006" cy="3416320"/>
          </a:xfrm>
          <a:prstGeom prst="rect">
            <a:avLst/>
          </a:prstGeom>
          <a:noFill/>
        </p:spPr>
        <p:txBody>
          <a:bodyPr wrap="square" rtlCol="0">
            <a:spAutoFit/>
          </a:bodyPr>
          <a:lstStyle/>
          <a:p>
            <a:r>
              <a:rPr lang="en-US" dirty="0"/>
              <a:t>25+ plus can choose from the following:</a:t>
            </a:r>
          </a:p>
          <a:p>
            <a:endParaRPr lang="en-US" dirty="0"/>
          </a:p>
          <a:p>
            <a:pPr marL="342900" indent="-342900">
              <a:buFont typeface="+mj-lt"/>
              <a:buAutoNum type="arabicPeriod"/>
            </a:pPr>
            <a:r>
              <a:rPr lang="en-US" dirty="0"/>
              <a:t>Chips &amp; Salsa</a:t>
            </a:r>
          </a:p>
          <a:p>
            <a:pPr marL="342900" indent="-342900">
              <a:buFont typeface="+mj-lt"/>
              <a:buAutoNum type="arabicPeriod"/>
            </a:pPr>
            <a:r>
              <a:rPr lang="en-US" dirty="0"/>
              <a:t>Brisket Sandwich</a:t>
            </a:r>
          </a:p>
          <a:p>
            <a:pPr marL="342900" indent="-342900">
              <a:buFont typeface="+mj-lt"/>
              <a:buAutoNum type="arabicPeriod"/>
            </a:pPr>
            <a:r>
              <a:rPr lang="en-US" dirty="0"/>
              <a:t>Burrito Plate</a:t>
            </a:r>
          </a:p>
          <a:p>
            <a:pPr marL="342900" indent="-342900">
              <a:buFont typeface="+mj-lt"/>
              <a:buAutoNum type="arabicPeriod"/>
            </a:pPr>
            <a:r>
              <a:rPr lang="en-US" dirty="0"/>
              <a:t>Mexican Buffet</a:t>
            </a:r>
          </a:p>
          <a:p>
            <a:pPr marL="342900" indent="-342900">
              <a:buFont typeface="+mj-lt"/>
              <a:buAutoNum type="arabicPeriod"/>
            </a:pPr>
            <a:r>
              <a:rPr lang="en-US" dirty="0"/>
              <a:t>Taco Buffett</a:t>
            </a:r>
          </a:p>
          <a:p>
            <a:pPr marL="342900" indent="-342900">
              <a:buFont typeface="+mj-lt"/>
              <a:buAutoNum type="arabicPeriod"/>
            </a:pPr>
            <a:r>
              <a:rPr lang="en-US" dirty="0">
                <a:solidFill>
                  <a:schemeClr val="accent6"/>
                </a:solidFill>
              </a:rPr>
              <a:t>Hamburger &amp; Fries</a:t>
            </a:r>
          </a:p>
          <a:p>
            <a:pPr marL="342900" indent="-342900">
              <a:buFont typeface="+mj-lt"/>
              <a:buAutoNum type="arabicPeriod"/>
            </a:pPr>
            <a:r>
              <a:rPr lang="en-US" dirty="0">
                <a:solidFill>
                  <a:schemeClr val="accent6"/>
                </a:solidFill>
              </a:rPr>
              <a:t>Joe’s Catering #1</a:t>
            </a:r>
          </a:p>
          <a:p>
            <a:pPr marL="342900" indent="-342900">
              <a:buFont typeface="+mj-lt"/>
              <a:buAutoNum type="arabicPeriod"/>
            </a:pPr>
            <a:r>
              <a:rPr lang="en-US" dirty="0">
                <a:solidFill>
                  <a:schemeClr val="accent6"/>
                </a:solidFill>
              </a:rPr>
              <a:t>Joe’s Catering #2</a:t>
            </a:r>
          </a:p>
          <a:p>
            <a:pPr marL="342900" indent="-342900">
              <a:buFont typeface="+mj-lt"/>
              <a:buAutoNum type="arabicPeriod"/>
            </a:pPr>
            <a:r>
              <a:rPr lang="en-US" dirty="0">
                <a:solidFill>
                  <a:schemeClr val="accent6"/>
                </a:solidFill>
              </a:rPr>
              <a:t>Joe’s Catering #3</a:t>
            </a:r>
          </a:p>
          <a:p>
            <a:pPr marL="342900" indent="-342900">
              <a:buFont typeface="+mj-lt"/>
              <a:buAutoNum type="arabicPeriod"/>
            </a:pPr>
            <a:r>
              <a:rPr lang="en-US" dirty="0">
                <a:solidFill>
                  <a:schemeClr val="accent6"/>
                </a:solidFill>
              </a:rPr>
              <a:t>Mimi’s Sweet Treats</a:t>
            </a:r>
          </a:p>
        </p:txBody>
      </p:sp>
      <p:sp>
        <p:nvSpPr>
          <p:cNvPr id="6" name="TextBox 5">
            <a:extLst>
              <a:ext uri="{FF2B5EF4-FFF2-40B4-BE49-F238E27FC236}">
                <a16:creationId xmlns:a16="http://schemas.microsoft.com/office/drawing/2014/main" id="{53CCA93B-18B4-7998-0488-DDBD68672B71}"/>
              </a:ext>
            </a:extLst>
          </p:cNvPr>
          <p:cNvSpPr txBox="1"/>
          <p:nvPr/>
        </p:nvSpPr>
        <p:spPr>
          <a:xfrm>
            <a:off x="3833648" y="1900087"/>
            <a:ext cx="3544614" cy="369332"/>
          </a:xfrm>
          <a:prstGeom prst="rect">
            <a:avLst/>
          </a:prstGeom>
          <a:noFill/>
        </p:spPr>
        <p:txBody>
          <a:bodyPr wrap="square" rtlCol="0">
            <a:spAutoFit/>
          </a:bodyPr>
          <a:lstStyle/>
          <a:p>
            <a:r>
              <a:rPr lang="en-US" dirty="0">
                <a:solidFill>
                  <a:schemeClr val="accent6"/>
                </a:solidFill>
              </a:rPr>
              <a:t>Ice Cream &amp; Arcade + Food Trailer</a:t>
            </a:r>
          </a:p>
        </p:txBody>
      </p:sp>
      <p:sp>
        <p:nvSpPr>
          <p:cNvPr id="10" name="TextBox 9">
            <a:extLst>
              <a:ext uri="{FF2B5EF4-FFF2-40B4-BE49-F238E27FC236}">
                <a16:creationId xmlns:a16="http://schemas.microsoft.com/office/drawing/2014/main" id="{99C7A9C1-3B5F-F19C-9466-C252F07516D4}"/>
              </a:ext>
            </a:extLst>
          </p:cNvPr>
          <p:cNvSpPr txBox="1"/>
          <p:nvPr/>
        </p:nvSpPr>
        <p:spPr>
          <a:xfrm>
            <a:off x="3833648" y="3814798"/>
            <a:ext cx="3544614" cy="369332"/>
          </a:xfrm>
          <a:prstGeom prst="rect">
            <a:avLst/>
          </a:prstGeom>
          <a:noFill/>
        </p:spPr>
        <p:txBody>
          <a:bodyPr wrap="square" rtlCol="0">
            <a:spAutoFit/>
          </a:bodyPr>
          <a:lstStyle/>
          <a:p>
            <a:r>
              <a:rPr lang="en-US" dirty="0">
                <a:solidFill>
                  <a:schemeClr val="accent6"/>
                </a:solidFill>
              </a:rPr>
              <a:t>Ice Cream &amp; Arcade + Food Trailer</a:t>
            </a:r>
          </a:p>
        </p:txBody>
      </p:sp>
      <p:sp>
        <p:nvSpPr>
          <p:cNvPr id="15" name="Rectangle 14">
            <a:extLst>
              <a:ext uri="{FF2B5EF4-FFF2-40B4-BE49-F238E27FC236}">
                <a16:creationId xmlns:a16="http://schemas.microsoft.com/office/drawing/2014/main" id="{E6424E1E-6A03-47B7-90F9-E55EB9327E3C}"/>
              </a:ext>
            </a:extLst>
          </p:cNvPr>
          <p:cNvSpPr/>
          <p:nvPr/>
        </p:nvSpPr>
        <p:spPr>
          <a:xfrm>
            <a:off x="7704083" y="2602891"/>
            <a:ext cx="4325006" cy="1553638"/>
          </a:xfrm>
          <a:prstGeom prst="rect">
            <a:avLst/>
          </a:prstGeom>
          <a:solidFill>
            <a:schemeClr val="bg2">
              <a:lumMod val="90000"/>
              <a:alpha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B210C6EC-7AC5-FD64-DBDB-EFB67F8CB2EF}"/>
              </a:ext>
            </a:extLst>
          </p:cNvPr>
          <p:cNvSpPr txBox="1"/>
          <p:nvPr/>
        </p:nvSpPr>
        <p:spPr>
          <a:xfrm>
            <a:off x="3622128" y="109699"/>
            <a:ext cx="8420100" cy="923330"/>
          </a:xfrm>
          <a:prstGeom prst="rect">
            <a:avLst/>
          </a:prstGeom>
          <a:noFill/>
        </p:spPr>
        <p:txBody>
          <a:bodyPr wrap="square" rtlCol="0">
            <a:spAutoFit/>
          </a:bodyPr>
          <a:lstStyle/>
          <a:p>
            <a:r>
              <a:rPr lang="en-US" dirty="0">
                <a:solidFill>
                  <a:srgbClr val="FF0000"/>
                </a:solidFill>
              </a:rPr>
              <a:t>The event packages highlighted in green can be offered by Mimi’s/Joe’s without Delta Roadhouse UNLESS adult beverages or Roadhouse menu items are needed.  At which point Delta Roadhouse will provide a server and sell beverages.</a:t>
            </a:r>
          </a:p>
        </p:txBody>
      </p:sp>
    </p:spTree>
    <p:extLst>
      <p:ext uri="{BB962C8B-B14F-4D97-AF65-F5344CB8AC3E}">
        <p14:creationId xmlns:p14="http://schemas.microsoft.com/office/powerpoint/2010/main" val="1001886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5FA63-6338-3003-07EB-36E6251B7086}"/>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CC040308-0D22-A358-532D-847EACF58BB5}"/>
              </a:ext>
            </a:extLst>
          </p:cNvPr>
          <p:cNvCxnSpPr>
            <a:cxnSpLocks/>
          </p:cNvCxnSpPr>
          <p:nvPr/>
        </p:nvCxnSpPr>
        <p:spPr>
          <a:xfrm>
            <a:off x="662152" y="6195848"/>
            <a:ext cx="10799379" cy="0"/>
          </a:xfrm>
          <a:prstGeom prst="line">
            <a:avLst/>
          </a:prstGeom>
          <a:ln w="57150">
            <a:solidFill>
              <a:srgbClr val="15396D"/>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BEFA31A7-9AD2-D519-C509-676700CA5604}"/>
              </a:ext>
            </a:extLst>
          </p:cNvPr>
          <p:cNvPicPr>
            <a:picLocks noChangeAspect="1"/>
          </p:cNvPicPr>
          <p:nvPr/>
        </p:nvPicPr>
        <p:blipFill>
          <a:blip r:embed="rId2">
            <a:extLst>
              <a:ext uri="{28A0092B-C50C-407E-A947-70E740481C1C}">
                <a14:useLocalDpi xmlns:a14="http://schemas.microsoft.com/office/drawing/2010/main" val="0"/>
              </a:ext>
            </a:extLst>
          </a:blip>
          <a:srcRect t="29597" b="33046"/>
          <a:stretch>
            <a:fillRect/>
          </a:stretch>
        </p:blipFill>
        <p:spPr>
          <a:xfrm>
            <a:off x="8334704" y="5683468"/>
            <a:ext cx="2743200" cy="1024759"/>
          </a:xfrm>
          <a:prstGeom prst="rect">
            <a:avLst/>
          </a:prstGeom>
        </p:spPr>
      </p:pic>
      <p:sp>
        <p:nvSpPr>
          <p:cNvPr id="2" name="TextBox 1">
            <a:extLst>
              <a:ext uri="{FF2B5EF4-FFF2-40B4-BE49-F238E27FC236}">
                <a16:creationId xmlns:a16="http://schemas.microsoft.com/office/drawing/2014/main" id="{571E17A2-8A53-96A8-CBA6-29E330A77FEA}"/>
              </a:ext>
            </a:extLst>
          </p:cNvPr>
          <p:cNvSpPr txBox="1"/>
          <p:nvPr/>
        </p:nvSpPr>
        <p:spPr>
          <a:xfrm>
            <a:off x="662152" y="404649"/>
            <a:ext cx="10867696" cy="523220"/>
          </a:xfrm>
          <a:prstGeom prst="rect">
            <a:avLst/>
          </a:prstGeom>
          <a:noFill/>
        </p:spPr>
        <p:txBody>
          <a:bodyPr wrap="square" rtlCol="0">
            <a:spAutoFit/>
          </a:bodyPr>
          <a:lstStyle/>
          <a:p>
            <a:r>
              <a:rPr lang="en-US" sz="2800" b="1" dirty="0">
                <a:solidFill>
                  <a:srgbClr val="15396D"/>
                </a:solidFill>
                <a:latin typeface="+mj-lt"/>
              </a:rPr>
              <a:t>Catering Fees</a:t>
            </a:r>
            <a:endParaRPr lang="en-US" sz="2800" dirty="0">
              <a:solidFill>
                <a:srgbClr val="15396D"/>
              </a:solidFill>
              <a:latin typeface="+mj-lt"/>
            </a:endParaRPr>
          </a:p>
        </p:txBody>
      </p:sp>
      <p:sp>
        <p:nvSpPr>
          <p:cNvPr id="3" name="TextBox 2">
            <a:extLst>
              <a:ext uri="{FF2B5EF4-FFF2-40B4-BE49-F238E27FC236}">
                <a16:creationId xmlns:a16="http://schemas.microsoft.com/office/drawing/2014/main" id="{3DCDFA99-ADF6-06C0-9E3E-EAF050E5BDCB}"/>
              </a:ext>
            </a:extLst>
          </p:cNvPr>
          <p:cNvSpPr txBox="1"/>
          <p:nvPr/>
        </p:nvSpPr>
        <p:spPr>
          <a:xfrm>
            <a:off x="914400" y="1264532"/>
            <a:ext cx="10363200" cy="923330"/>
          </a:xfrm>
          <a:prstGeom prst="rect">
            <a:avLst/>
          </a:prstGeom>
          <a:noFill/>
        </p:spPr>
        <p:txBody>
          <a:bodyPr wrap="square" rtlCol="0">
            <a:spAutoFit/>
          </a:bodyPr>
          <a:lstStyle/>
          <a:p>
            <a:r>
              <a:rPr lang="en-US" dirty="0"/>
              <a:t>Delta Roadhouse will continually work together to add, remove and modify menu items.  When an item is added to the Catering Menu a cost from Joe’s Catering to Delta Roadhouse will be established.  This cost is what Delta Roadhouse will pay Joe’s weekly.</a:t>
            </a:r>
          </a:p>
        </p:txBody>
      </p:sp>
      <p:graphicFrame>
        <p:nvGraphicFramePr>
          <p:cNvPr id="4" name="Table 3">
            <a:extLst>
              <a:ext uri="{FF2B5EF4-FFF2-40B4-BE49-F238E27FC236}">
                <a16:creationId xmlns:a16="http://schemas.microsoft.com/office/drawing/2014/main" id="{015F35F1-C3BD-0383-8DCB-EEC5293415B7}"/>
              </a:ext>
            </a:extLst>
          </p:cNvPr>
          <p:cNvGraphicFramePr>
            <a:graphicFrameLocks noGrp="1"/>
          </p:cNvGraphicFramePr>
          <p:nvPr>
            <p:extLst>
              <p:ext uri="{D42A27DB-BD31-4B8C-83A1-F6EECF244321}">
                <p14:modId xmlns:p14="http://schemas.microsoft.com/office/powerpoint/2010/main" val="3579156076"/>
              </p:ext>
            </p:extLst>
          </p:nvPr>
        </p:nvGraphicFramePr>
        <p:xfrm>
          <a:off x="914401" y="3351485"/>
          <a:ext cx="10163504" cy="2021840"/>
        </p:xfrm>
        <a:graphic>
          <a:graphicData uri="http://schemas.openxmlformats.org/drawingml/2006/table">
            <a:tbl>
              <a:tblPr firstRow="1" bandRow="1">
                <a:tableStyleId>{5C22544A-7EE6-4342-B048-85BDC9FD1C3A}</a:tableStyleId>
              </a:tblPr>
              <a:tblGrid>
                <a:gridCol w="464426">
                  <a:extLst>
                    <a:ext uri="{9D8B030D-6E8A-4147-A177-3AD203B41FA5}">
                      <a16:colId xmlns:a16="http://schemas.microsoft.com/office/drawing/2014/main" val="3628234086"/>
                    </a:ext>
                  </a:extLst>
                </a:gridCol>
                <a:gridCol w="1679683">
                  <a:extLst>
                    <a:ext uri="{9D8B030D-6E8A-4147-A177-3AD203B41FA5}">
                      <a16:colId xmlns:a16="http://schemas.microsoft.com/office/drawing/2014/main" val="3477035036"/>
                    </a:ext>
                  </a:extLst>
                </a:gridCol>
                <a:gridCol w="1667205">
                  <a:extLst>
                    <a:ext uri="{9D8B030D-6E8A-4147-A177-3AD203B41FA5}">
                      <a16:colId xmlns:a16="http://schemas.microsoft.com/office/drawing/2014/main" val="377383343"/>
                    </a:ext>
                  </a:extLst>
                </a:gridCol>
                <a:gridCol w="1375540">
                  <a:extLst>
                    <a:ext uri="{9D8B030D-6E8A-4147-A177-3AD203B41FA5}">
                      <a16:colId xmlns:a16="http://schemas.microsoft.com/office/drawing/2014/main" val="2017226528"/>
                    </a:ext>
                  </a:extLst>
                </a:gridCol>
                <a:gridCol w="1165336">
                  <a:extLst>
                    <a:ext uri="{9D8B030D-6E8A-4147-A177-3AD203B41FA5}">
                      <a16:colId xmlns:a16="http://schemas.microsoft.com/office/drawing/2014/main" val="2585534325"/>
                    </a:ext>
                  </a:extLst>
                </a:gridCol>
                <a:gridCol w="1270438">
                  <a:extLst>
                    <a:ext uri="{9D8B030D-6E8A-4147-A177-3AD203B41FA5}">
                      <a16:colId xmlns:a16="http://schemas.microsoft.com/office/drawing/2014/main" val="604439877"/>
                    </a:ext>
                  </a:extLst>
                </a:gridCol>
                <a:gridCol w="1270438">
                  <a:extLst>
                    <a:ext uri="{9D8B030D-6E8A-4147-A177-3AD203B41FA5}">
                      <a16:colId xmlns:a16="http://schemas.microsoft.com/office/drawing/2014/main" val="619237398"/>
                    </a:ext>
                  </a:extLst>
                </a:gridCol>
                <a:gridCol w="1270438">
                  <a:extLst>
                    <a:ext uri="{9D8B030D-6E8A-4147-A177-3AD203B41FA5}">
                      <a16:colId xmlns:a16="http://schemas.microsoft.com/office/drawing/2014/main" val="2473909954"/>
                    </a:ext>
                  </a:extLst>
                </a:gridCol>
              </a:tblGrid>
              <a:tr h="370840">
                <a:tc>
                  <a:txBody>
                    <a:bodyPr/>
                    <a:lstStyle/>
                    <a:p>
                      <a:endParaRPr lang="en-US"/>
                    </a:p>
                  </a:txBody>
                  <a:tcPr/>
                </a:tc>
                <a:tc>
                  <a:txBody>
                    <a:bodyPr/>
                    <a:lstStyle/>
                    <a:p>
                      <a:pPr algn="ctr"/>
                      <a:r>
                        <a:rPr lang="en-US" dirty="0"/>
                        <a:t>Name</a:t>
                      </a:r>
                    </a:p>
                  </a:txBody>
                  <a:tcPr/>
                </a:tc>
                <a:tc>
                  <a:txBody>
                    <a:bodyPr/>
                    <a:lstStyle/>
                    <a:p>
                      <a:pPr algn="ctr"/>
                      <a:r>
                        <a:rPr lang="en-US" dirty="0"/>
                        <a:t>Cost to Roadhouse</a:t>
                      </a:r>
                    </a:p>
                  </a:txBody>
                  <a:tcPr/>
                </a:tc>
                <a:tc>
                  <a:txBody>
                    <a:bodyPr/>
                    <a:lstStyle/>
                    <a:p>
                      <a:pPr algn="ctr"/>
                      <a:r>
                        <a:rPr lang="en-US" dirty="0"/>
                        <a:t>Added Ingredients </a:t>
                      </a:r>
                    </a:p>
                  </a:txBody>
                  <a:tcPr/>
                </a:tc>
                <a:tc>
                  <a:txBody>
                    <a:bodyPr/>
                    <a:lstStyle/>
                    <a:p>
                      <a:pPr algn="ctr"/>
                      <a:r>
                        <a:rPr lang="en-US" dirty="0"/>
                        <a:t>Markup</a:t>
                      </a:r>
                    </a:p>
                  </a:txBody>
                  <a:tcPr/>
                </a:tc>
                <a:tc>
                  <a:txBody>
                    <a:bodyPr/>
                    <a:lstStyle/>
                    <a:p>
                      <a:pPr algn="ctr"/>
                      <a:r>
                        <a:rPr lang="en-US" dirty="0"/>
                        <a:t>Taxes</a:t>
                      </a:r>
                    </a:p>
                  </a:txBody>
                  <a:tcPr/>
                </a:tc>
                <a:tc>
                  <a:txBody>
                    <a:bodyPr/>
                    <a:lstStyle/>
                    <a:p>
                      <a:pPr algn="ctr"/>
                      <a:r>
                        <a:rPr lang="en-US" dirty="0"/>
                        <a:t>CC Fees</a:t>
                      </a:r>
                    </a:p>
                  </a:txBody>
                  <a:tcPr/>
                </a:tc>
                <a:tc>
                  <a:txBody>
                    <a:bodyPr/>
                    <a:lstStyle/>
                    <a:p>
                      <a:pPr algn="ctr"/>
                      <a:r>
                        <a:rPr lang="en-US" dirty="0"/>
                        <a:t>Menu Price</a:t>
                      </a:r>
                    </a:p>
                  </a:txBody>
                  <a:tcPr/>
                </a:tc>
                <a:extLst>
                  <a:ext uri="{0D108BD9-81ED-4DB2-BD59-A6C34878D82A}">
                    <a16:rowId xmlns:a16="http://schemas.microsoft.com/office/drawing/2014/main" val="811361701"/>
                  </a:ext>
                </a:extLst>
              </a:tr>
              <a:tr h="370840">
                <a:tc>
                  <a:txBody>
                    <a:bodyPr/>
                    <a:lstStyle/>
                    <a:p>
                      <a:r>
                        <a:rPr lang="en-US" dirty="0"/>
                        <a:t>#1</a:t>
                      </a:r>
                    </a:p>
                  </a:txBody>
                  <a:tcPr/>
                </a:tc>
                <a:tc>
                  <a:txBody>
                    <a:bodyPr/>
                    <a:lstStyle/>
                    <a:p>
                      <a:pPr algn="ctr"/>
                      <a:r>
                        <a:rPr lang="en-US" dirty="0"/>
                        <a:t>Cheeseburger</a:t>
                      </a:r>
                    </a:p>
                  </a:txBody>
                  <a:tcPr/>
                </a:tc>
                <a:tc>
                  <a:txBody>
                    <a:bodyPr/>
                    <a:lstStyle/>
                    <a:p>
                      <a:pPr algn="ctr"/>
                      <a:r>
                        <a:rPr lang="en-US" dirty="0"/>
                        <a:t>$8.00</a:t>
                      </a:r>
                    </a:p>
                  </a:txBody>
                  <a:tcPr/>
                </a:tc>
                <a:tc>
                  <a:txBody>
                    <a:bodyPr/>
                    <a:lstStyle/>
                    <a:p>
                      <a:pPr algn="ctr"/>
                      <a:endParaRPr lang="en-US" dirty="0"/>
                    </a:p>
                  </a:txBody>
                  <a:tcPr/>
                </a:tc>
                <a:tc>
                  <a:txBody>
                    <a:bodyPr/>
                    <a:lstStyle/>
                    <a:p>
                      <a:pPr algn="ctr"/>
                      <a:r>
                        <a:rPr lang="en-US" dirty="0"/>
                        <a:t>$1.00</a:t>
                      </a:r>
                    </a:p>
                  </a:txBody>
                  <a:tcPr/>
                </a:tc>
                <a:tc>
                  <a:txBody>
                    <a:bodyPr/>
                    <a:lstStyle/>
                    <a:p>
                      <a:pPr algn="ctr"/>
                      <a:r>
                        <a:rPr lang="en-US" dirty="0"/>
                        <a:t>$0.65</a:t>
                      </a:r>
                    </a:p>
                  </a:txBody>
                  <a:tcPr/>
                </a:tc>
                <a:tc>
                  <a:txBody>
                    <a:bodyPr/>
                    <a:lstStyle/>
                    <a:p>
                      <a:pPr algn="ctr"/>
                      <a:r>
                        <a:rPr lang="en-US" dirty="0"/>
                        <a:t>$0.30</a:t>
                      </a:r>
                    </a:p>
                  </a:txBody>
                  <a:tcPr/>
                </a:tc>
                <a:tc>
                  <a:txBody>
                    <a:bodyPr/>
                    <a:lstStyle/>
                    <a:p>
                      <a:pPr algn="ctr"/>
                      <a:r>
                        <a:rPr lang="en-US" dirty="0"/>
                        <a:t>$10.00</a:t>
                      </a:r>
                    </a:p>
                  </a:txBody>
                  <a:tcPr/>
                </a:tc>
                <a:extLst>
                  <a:ext uri="{0D108BD9-81ED-4DB2-BD59-A6C34878D82A}">
                    <a16:rowId xmlns:a16="http://schemas.microsoft.com/office/drawing/2014/main" val="1278321868"/>
                  </a:ext>
                </a:extLst>
              </a:tr>
              <a:tr h="370840">
                <a:tc>
                  <a:txBody>
                    <a:bodyPr/>
                    <a:lstStyle/>
                    <a:p>
                      <a:r>
                        <a:rPr lang="en-US" dirty="0"/>
                        <a:t>#2</a:t>
                      </a:r>
                    </a:p>
                  </a:txBody>
                  <a:tcPr/>
                </a:tc>
                <a:tc>
                  <a:txBody>
                    <a:bodyPr/>
                    <a:lstStyle/>
                    <a:p>
                      <a:pPr algn="ctr"/>
                      <a:r>
                        <a:rPr lang="en-US" dirty="0" err="1"/>
                        <a:t>Bicardi</a:t>
                      </a:r>
                      <a:r>
                        <a:rPr lang="en-US" dirty="0"/>
                        <a:t> Milkshake</a:t>
                      </a:r>
                    </a:p>
                  </a:txBody>
                  <a:tcPr/>
                </a:tc>
                <a:tc>
                  <a:txBody>
                    <a:bodyPr/>
                    <a:lstStyle/>
                    <a:p>
                      <a:pPr algn="ctr"/>
                      <a:r>
                        <a:rPr lang="en-US" dirty="0"/>
                        <a:t>$7.00</a:t>
                      </a:r>
                    </a:p>
                  </a:txBody>
                  <a:tcPr/>
                </a:tc>
                <a:tc>
                  <a:txBody>
                    <a:bodyPr/>
                    <a:lstStyle/>
                    <a:p>
                      <a:pPr algn="ctr"/>
                      <a:r>
                        <a:rPr lang="en-US" dirty="0"/>
                        <a:t>$4</a:t>
                      </a:r>
                    </a:p>
                  </a:txBody>
                  <a:tcPr/>
                </a:tc>
                <a:tc>
                  <a:txBody>
                    <a:bodyPr/>
                    <a:lstStyle/>
                    <a:p>
                      <a:pPr algn="ctr"/>
                      <a:r>
                        <a:rPr lang="en-US" dirty="0"/>
                        <a:t>$1.00</a:t>
                      </a:r>
                    </a:p>
                  </a:txBody>
                  <a:tcPr/>
                </a:tc>
                <a:tc>
                  <a:txBody>
                    <a:bodyPr/>
                    <a:lstStyle/>
                    <a:p>
                      <a:pPr algn="ctr"/>
                      <a:r>
                        <a:rPr lang="en-US" dirty="0"/>
                        <a:t>$0.71</a:t>
                      </a:r>
                    </a:p>
                  </a:txBody>
                  <a:tcPr/>
                </a:tc>
                <a:tc>
                  <a:txBody>
                    <a:bodyPr/>
                    <a:lstStyle/>
                    <a:p>
                      <a:pPr algn="ctr"/>
                      <a:r>
                        <a:rPr lang="en-US" dirty="0"/>
                        <a:t>$0.30</a:t>
                      </a:r>
                    </a:p>
                  </a:txBody>
                  <a:tcPr/>
                </a:tc>
                <a:tc>
                  <a:txBody>
                    <a:bodyPr/>
                    <a:lstStyle/>
                    <a:p>
                      <a:pPr algn="ctr"/>
                      <a:r>
                        <a:rPr lang="en-US" dirty="0"/>
                        <a:t>$13.00</a:t>
                      </a:r>
                    </a:p>
                  </a:txBody>
                  <a:tcPr/>
                </a:tc>
                <a:extLst>
                  <a:ext uri="{0D108BD9-81ED-4DB2-BD59-A6C34878D82A}">
                    <a16:rowId xmlns:a16="http://schemas.microsoft.com/office/drawing/2014/main" val="519765155"/>
                  </a:ext>
                </a:extLst>
              </a:tr>
              <a:tr h="370840">
                <a:tc>
                  <a:txBody>
                    <a:bodyPr/>
                    <a:lstStyle/>
                    <a:p>
                      <a:r>
                        <a:rPr lang="en-US" dirty="0"/>
                        <a:t>#3</a:t>
                      </a:r>
                    </a:p>
                  </a:txBody>
                  <a:tcPr/>
                </a:tc>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1037992357"/>
                  </a:ext>
                </a:extLst>
              </a:tr>
            </a:tbl>
          </a:graphicData>
        </a:graphic>
      </p:graphicFrame>
      <p:sp>
        <p:nvSpPr>
          <p:cNvPr id="8" name="TextBox 7">
            <a:extLst>
              <a:ext uri="{FF2B5EF4-FFF2-40B4-BE49-F238E27FC236}">
                <a16:creationId xmlns:a16="http://schemas.microsoft.com/office/drawing/2014/main" id="{5D117FD2-5849-DAFB-FD15-66712566CA2C}"/>
              </a:ext>
            </a:extLst>
          </p:cNvPr>
          <p:cNvSpPr txBox="1"/>
          <p:nvPr/>
        </p:nvSpPr>
        <p:spPr>
          <a:xfrm rot="20380274">
            <a:off x="2326975" y="2676228"/>
            <a:ext cx="1827405" cy="369332"/>
          </a:xfrm>
          <a:prstGeom prst="rect">
            <a:avLst/>
          </a:prstGeom>
          <a:noFill/>
        </p:spPr>
        <p:txBody>
          <a:bodyPr wrap="square" rtlCol="0">
            <a:spAutoFit/>
          </a:bodyPr>
          <a:lstStyle/>
          <a:p>
            <a:r>
              <a:rPr lang="en-US" dirty="0">
                <a:solidFill>
                  <a:srgbClr val="C00000"/>
                </a:solidFill>
              </a:rPr>
              <a:t>EXAMPLE</a:t>
            </a:r>
          </a:p>
        </p:txBody>
      </p:sp>
    </p:spTree>
    <p:extLst>
      <p:ext uri="{BB962C8B-B14F-4D97-AF65-F5344CB8AC3E}">
        <p14:creationId xmlns:p14="http://schemas.microsoft.com/office/powerpoint/2010/main" val="25455750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409</TotalTime>
  <Words>989</Words>
  <Application>Microsoft Office PowerPoint</Application>
  <PresentationFormat>Widescreen</PresentationFormat>
  <Paragraphs>127</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Ted Stites</dc:creator>
  <cp:lastModifiedBy>Ted Stites</cp:lastModifiedBy>
  <cp:revision>1</cp:revision>
  <dcterms:created xsi:type="dcterms:W3CDTF">2026-05-12T15:42:48Z</dcterms:created>
  <dcterms:modified xsi:type="dcterms:W3CDTF">2026-08-14T12:47:06Z</dcterms:modified>
</cp:coreProperties>
</file>